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30"/>
  </p:notesMasterIdLst>
  <p:sldIdLst>
    <p:sldId id="259" r:id="rId2"/>
    <p:sldId id="264" r:id="rId3"/>
    <p:sldId id="258" r:id="rId4"/>
    <p:sldId id="267" r:id="rId5"/>
    <p:sldId id="263" r:id="rId6"/>
    <p:sldId id="260" r:id="rId7"/>
    <p:sldId id="262" r:id="rId8"/>
    <p:sldId id="261" r:id="rId9"/>
    <p:sldId id="287" r:id="rId10"/>
    <p:sldId id="270" r:id="rId11"/>
    <p:sldId id="273" r:id="rId12"/>
    <p:sldId id="274" r:id="rId13"/>
    <p:sldId id="275" r:id="rId14"/>
    <p:sldId id="276" r:id="rId15"/>
    <p:sldId id="277" r:id="rId16"/>
    <p:sldId id="271" r:id="rId17"/>
    <p:sldId id="269" r:id="rId18"/>
    <p:sldId id="280" r:id="rId19"/>
    <p:sldId id="272" r:id="rId20"/>
    <p:sldId id="283" r:id="rId21"/>
    <p:sldId id="285" r:id="rId22"/>
    <p:sldId id="286" r:id="rId23"/>
    <p:sldId id="288" r:id="rId24"/>
    <p:sldId id="295" r:id="rId25"/>
    <p:sldId id="298" r:id="rId26"/>
    <p:sldId id="278" r:id="rId27"/>
    <p:sldId id="303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F85"/>
    <a:srgbClr val="435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A7494-4AFD-4724-917C-D7B057B7147E}" v="308" dt="2022-02-01T19:28:23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Rodriguescrespo" userId="37b784f3-3f16-414c-8c10-75c35ade24c4" providerId="ADAL" clId="{1E7A7494-4AFD-4724-917C-D7B057B7147E}"/>
    <pc:docChg chg="undo custSel addSld delSld modSld sldOrd modMainMaster">
      <pc:chgData name="Ricardo Rodriguescrespo" userId="37b784f3-3f16-414c-8c10-75c35ade24c4" providerId="ADAL" clId="{1E7A7494-4AFD-4724-917C-D7B057B7147E}" dt="2022-02-01T21:00:17.152" v="2684" actId="1440"/>
      <pc:docMkLst>
        <pc:docMk/>
      </pc:docMkLst>
      <pc:sldChg chg="addSp delSp modSp del mod addAnim delAnim">
        <pc:chgData name="Ricardo Rodriguescrespo" userId="37b784f3-3f16-414c-8c10-75c35ade24c4" providerId="ADAL" clId="{1E7A7494-4AFD-4724-917C-D7B057B7147E}" dt="2022-01-30T09:15:04.096" v="46" actId="47"/>
        <pc:sldMkLst>
          <pc:docMk/>
          <pc:sldMk cId="3784089036" sldId="256"/>
        </pc:sldMkLst>
        <pc:spChg chg="mod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29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35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29T17:11:39.605" v="40" actId="26606"/>
          <ac:spMkLst>
            <pc:docMk/>
            <pc:sldMk cId="3784089036" sldId="256"/>
            <ac:spMk id="40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29T17:11:39.605" v="40" actId="26606"/>
          <ac:spMkLst>
            <pc:docMk/>
            <pc:sldMk cId="3784089036" sldId="256"/>
            <ac:spMk id="42" creationId="{ABC37145-583D-4973-AE68-23CB73494C8C}"/>
          </ac:spMkLst>
        </pc:spChg>
        <pc:spChg chg="add del">
          <ac:chgData name="Ricardo Rodriguescrespo" userId="37b784f3-3f16-414c-8c10-75c35ade24c4" providerId="ADAL" clId="{1E7A7494-4AFD-4724-917C-D7B057B7147E}" dt="2022-01-29T17:11:39.605" v="40" actId="26606"/>
          <ac:spMkLst>
            <pc:docMk/>
            <pc:sldMk cId="3784089036" sldId="256"/>
            <ac:spMk id="52" creationId="{11E84B46-9597-410B-A51F-E2E0F2FAFB5B}"/>
          </ac:spMkLst>
        </pc:spChg>
        <pc:spChg chg="add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63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64" creationId="{ABC37145-583D-4973-AE68-23CB73494C8C}"/>
          </ac:spMkLst>
        </pc:spChg>
        <pc:spChg chg="add">
          <ac:chgData name="Ricardo Rodriguescrespo" userId="37b784f3-3f16-414c-8c10-75c35ade24c4" providerId="ADAL" clId="{1E7A7494-4AFD-4724-917C-D7B057B7147E}" dt="2022-01-29T17:11:39.616" v="41" actId="26606"/>
          <ac:spMkLst>
            <pc:docMk/>
            <pc:sldMk cId="3784089036" sldId="256"/>
            <ac:spMk id="71" creationId="{A37A46C7-8B27-4C69-A8D1-516FBC1EF200}"/>
          </ac:spMkLst>
        </pc:spChg>
        <pc:grpChg chg="add del">
          <ac:chgData name="Ricardo Rodriguescrespo" userId="37b784f3-3f16-414c-8c10-75c35ade24c4" providerId="ADAL" clId="{1E7A7494-4AFD-4724-917C-D7B057B7147E}" dt="2022-01-29T17:11:39.616" v="41" actId="26606"/>
          <ac:grpSpMkLst>
            <pc:docMk/>
            <pc:sldMk cId="3784089036" sldId="256"/>
            <ac:grpSpMk id="21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29T17:11:39.616" v="41" actId="26606"/>
          <ac:grpSpMkLst>
            <pc:docMk/>
            <pc:sldMk cId="3784089036" sldId="256"/>
            <ac:grpSpMk id="31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11:39.605" v="40" actId="26606"/>
          <ac:grpSpMkLst>
            <pc:docMk/>
            <pc:sldMk cId="3784089036" sldId="256"/>
            <ac:grpSpMk id="44" creationId="{674FBD09-398F-4886-8D52-3CCAB16ED12F}"/>
          </ac:grpSpMkLst>
        </pc:grpChg>
        <pc:grpChg chg="add del">
          <ac:chgData name="Ricardo Rodriguescrespo" userId="37b784f3-3f16-414c-8c10-75c35ade24c4" providerId="ADAL" clId="{1E7A7494-4AFD-4724-917C-D7B057B7147E}" dt="2022-01-29T17:11:39.605" v="40" actId="26606"/>
          <ac:grpSpMkLst>
            <pc:docMk/>
            <pc:sldMk cId="3784089036" sldId="256"/>
            <ac:grpSpMk id="54" creationId="{3D4FD378-E29E-4996-A8B0-11E2368A6E83}"/>
          </ac:grpSpMkLst>
        </pc:grpChg>
        <pc:grpChg chg="add">
          <ac:chgData name="Ricardo Rodriguescrespo" userId="37b784f3-3f16-414c-8c10-75c35ade24c4" providerId="ADAL" clId="{1E7A7494-4AFD-4724-917C-D7B057B7147E}" dt="2022-01-29T17:11:39.616" v="41" actId="26606"/>
          <ac:grpSpMkLst>
            <pc:docMk/>
            <pc:sldMk cId="3784089036" sldId="256"/>
            <ac:grpSpMk id="65" creationId="{674FBD09-398F-4886-8D52-3CCAB16ED12F}"/>
          </ac:grpSpMkLst>
        </pc:grpChg>
        <pc:grpChg chg="add">
          <ac:chgData name="Ricardo Rodriguescrespo" userId="37b784f3-3f16-414c-8c10-75c35ade24c4" providerId="ADAL" clId="{1E7A7494-4AFD-4724-917C-D7B057B7147E}" dt="2022-01-29T17:11:39.616" v="41" actId="26606"/>
          <ac:grpSpMkLst>
            <pc:docMk/>
            <pc:sldMk cId="3784089036" sldId="256"/>
            <ac:grpSpMk id="72" creationId="{553453FD-7767-485F-BAF4-00C9DA305514}"/>
          </ac:grpSpMkLst>
        </pc:grpChg>
        <pc:picChg chg="mod">
          <ac:chgData name="Ricardo Rodriguescrespo" userId="37b784f3-3f16-414c-8c10-75c35ade24c4" providerId="ADAL" clId="{1E7A7494-4AFD-4724-917C-D7B057B7147E}" dt="2022-01-29T17:11:39.616" v="41" actId="26606"/>
          <ac:picMkLst>
            <pc:docMk/>
            <pc:sldMk cId="3784089036" sldId="256"/>
            <ac:picMk id="30" creationId="{70C3C931-6D82-4262-B03C-4CA2D30F7BA2}"/>
          </ac:picMkLst>
        </pc:picChg>
      </pc:sldChg>
      <pc:sldChg chg="addSp delSp modSp mod ord setBg">
        <pc:chgData name="Ricardo Rodriguescrespo" userId="37b784f3-3f16-414c-8c10-75c35ade24c4" providerId="ADAL" clId="{1E7A7494-4AFD-4724-917C-D7B057B7147E}" dt="2022-01-30T11:51:35.722" v="812" actId="21"/>
        <pc:sldMkLst>
          <pc:docMk/>
          <pc:sldMk cId="2220324343" sldId="257"/>
        </pc:sldMkLst>
        <pc:spChg chg="del mod">
          <ac:chgData name="Ricardo Rodriguescrespo" userId="37b784f3-3f16-414c-8c10-75c35ade24c4" providerId="ADAL" clId="{1E7A7494-4AFD-4724-917C-D7B057B7147E}" dt="2022-01-30T10:59:58.560" v="505" actId="478"/>
          <ac:spMkLst>
            <pc:docMk/>
            <pc:sldMk cId="2220324343" sldId="257"/>
            <ac:spMk id="2" creationId="{3421E988-3C0A-4DAE-AA56-1139564D4A68}"/>
          </ac:spMkLst>
        </pc:spChg>
        <pc:spChg chg="del">
          <ac:chgData name="Ricardo Rodriguescrespo" userId="37b784f3-3f16-414c-8c10-75c35ade24c4" providerId="ADAL" clId="{1E7A7494-4AFD-4724-917C-D7B057B7147E}" dt="2022-01-30T10:17:49.180" v="287" actId="478"/>
          <ac:spMkLst>
            <pc:docMk/>
            <pc:sldMk cId="2220324343" sldId="257"/>
            <ac:spMk id="3" creationId="{CA1E1236-3E15-47F2-86BD-A95515656ED7}"/>
          </ac:spMkLst>
        </pc:spChg>
        <pc:spChg chg="add mod">
          <ac:chgData name="Ricardo Rodriguescrespo" userId="37b784f3-3f16-414c-8c10-75c35ade24c4" providerId="ADAL" clId="{1E7A7494-4AFD-4724-917C-D7B057B7147E}" dt="2022-01-30T10:59:58.560" v="505" actId="478"/>
          <ac:spMkLst>
            <pc:docMk/>
            <pc:sldMk cId="2220324343" sldId="257"/>
            <ac:spMk id="5" creationId="{8CED21B5-B078-4085-B142-B6C95F42F3F0}"/>
          </ac:spMkLst>
        </pc:spChg>
        <pc:picChg chg="add del mod modCrop">
          <ac:chgData name="Ricardo Rodriguescrespo" userId="37b784f3-3f16-414c-8c10-75c35ade24c4" providerId="ADAL" clId="{1E7A7494-4AFD-4724-917C-D7B057B7147E}" dt="2022-01-30T11:51:35.722" v="812" actId="21"/>
          <ac:picMkLst>
            <pc:docMk/>
            <pc:sldMk cId="2220324343" sldId="257"/>
            <ac:picMk id="7" creationId="{FFB19DAE-5CBF-485B-B7F6-0F68023264F1}"/>
          </ac:picMkLst>
        </pc:picChg>
      </pc:sldChg>
      <pc:sldChg chg="addSp delSp modSp new mod setBg delAnim modAnim">
        <pc:chgData name="Ricardo Rodriguescrespo" userId="37b784f3-3f16-414c-8c10-75c35ade24c4" providerId="ADAL" clId="{1E7A7494-4AFD-4724-917C-D7B057B7147E}" dt="2022-02-01T19:28:28.107" v="2661" actId="166"/>
        <pc:sldMkLst>
          <pc:docMk/>
          <pc:sldMk cId="926140134" sldId="258"/>
        </pc:sldMkLst>
        <pc:spChg chg="del mod">
          <ac:chgData name="Ricardo Rodriguescrespo" userId="37b784f3-3f16-414c-8c10-75c35ade24c4" providerId="ADAL" clId="{1E7A7494-4AFD-4724-917C-D7B057B7147E}" dt="2022-01-30T10:28:22.781" v="500" actId="478"/>
          <ac:spMkLst>
            <pc:docMk/>
            <pc:sldMk cId="926140134" sldId="258"/>
            <ac:spMk id="2" creationId="{99997F15-F3E9-4748-9A06-A4501BE6F719}"/>
          </ac:spMkLst>
        </pc:spChg>
        <pc:spChg chg="del mod">
          <ac:chgData name="Ricardo Rodriguescrespo" userId="37b784f3-3f16-414c-8c10-75c35ade24c4" providerId="ADAL" clId="{1E7A7494-4AFD-4724-917C-D7B057B7147E}" dt="2022-01-30T10:28:25.141" v="501" actId="478"/>
          <ac:spMkLst>
            <pc:docMk/>
            <pc:sldMk cId="926140134" sldId="258"/>
            <ac:spMk id="3" creationId="{4359C23A-147D-4E4E-A547-AD5619D62267}"/>
          </ac:spMkLst>
        </pc:spChg>
        <pc:spChg chg="add del">
          <ac:chgData name="Ricardo Rodriguescrespo" userId="37b784f3-3f16-414c-8c10-75c35ade24c4" providerId="ADAL" clId="{1E7A7494-4AFD-4724-917C-D7B057B7147E}" dt="2022-01-29T17:02:25.079" v="2" actId="26606"/>
          <ac:spMkLst>
            <pc:docMk/>
            <pc:sldMk cId="926140134" sldId="258"/>
            <ac:spMk id="8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25.079" v="2" actId="26606"/>
          <ac:spMkLst>
            <pc:docMk/>
            <pc:sldMk cId="926140134" sldId="258"/>
            <ac:spMk id="10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29T17:02:25.079" v="2" actId="26606"/>
          <ac:spMkLst>
            <pc:docMk/>
            <pc:sldMk cId="926140134" sldId="258"/>
            <ac:spMk id="20" creationId="{286E5E1D-FD49-448F-83C8-E06466BE54BB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25" creationId="{92C9730E-91C8-4127-904D-9E5B245965BB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26" creationId="{E94F0848-9E31-492E-89CE-AFDF0AFEB580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27" creationId="{4F766D46-E629-41A5-924E-63308FBA1D3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28" creationId="{7CD100EC-0107-4A23-A330-6CE1EECB56B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29" creationId="{5E69F7BF-2D89-42DB-910C-BEBA33B99C69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0" creationId="{B1370A81-CAF1-4A0C-9DE4-E525FE893CEC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1" creationId="{820C4C1E-956B-4692-804B-1B4D2E1CD893}"/>
          </ac:spMkLst>
        </pc:spChg>
        <pc:spChg chg="add del">
          <ac:chgData name="Ricardo Rodriguescrespo" userId="37b784f3-3f16-414c-8c10-75c35ade24c4" providerId="ADAL" clId="{1E7A7494-4AFD-4724-917C-D7B057B7147E}" dt="2022-01-29T17:02:26.076" v="4" actId="26606"/>
          <ac:spMkLst>
            <pc:docMk/>
            <pc:sldMk cId="926140134" sldId="258"/>
            <ac:spMk id="31" creationId="{A5D0B0D3-D735-4619-AA45-B57B791E1744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2" creationId="{7931F39A-DE85-4099-BBBA-F2FF15C16472}"/>
          </ac:spMkLst>
        </pc:spChg>
        <pc:spChg chg="add del">
          <ac:chgData name="Ricardo Rodriguescrespo" userId="37b784f3-3f16-414c-8c10-75c35ade24c4" providerId="ADAL" clId="{1E7A7494-4AFD-4724-917C-D7B057B7147E}" dt="2022-01-29T17:02:26.076" v="4" actId="26606"/>
          <ac:spMkLst>
            <pc:docMk/>
            <pc:sldMk cId="926140134" sldId="258"/>
            <ac:spMk id="32" creationId="{CBCE96F0-24EE-4BAB-8C00-893EC1714294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3" creationId="{CFF98C5E-A0EC-40BD-A782-1300FC7E476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4" creationId="{F668870F-3BF6-4A0E-A72A-9F14DE49F774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5" creationId="{6C25A8C2-34E4-43CF-AAF3-89EA4B0F0591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6" creationId="{D32790D8-2256-4B75-9577-3C9B195978AB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7" creationId="{BC546B71-D7A4-4D06-8C73-D897B5CB2D7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8" creationId="{79AC36B9-35B5-4877-8DA9-97F6179A1ADC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39" creationId="{CB8C9230-571E-49A9-A5C4-02D9FC3BBA4C}"/>
          </ac:spMkLst>
        </pc:spChg>
        <pc:spChg chg="add del">
          <ac:chgData name="Ricardo Rodriguescrespo" userId="37b784f3-3f16-414c-8c10-75c35ade24c4" providerId="ADAL" clId="{1E7A7494-4AFD-4724-917C-D7B057B7147E}" dt="2022-01-29T17:02:26.076" v="4" actId="26606"/>
          <ac:spMkLst>
            <pc:docMk/>
            <pc:sldMk cId="926140134" sldId="258"/>
            <ac:spMk id="39" creationId="{ED444C4E-6A11-4761-8A29-4B2A05781171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0" creationId="{F9C3872A-0BDC-406E-B53D-A1B575C92F9C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1" creationId="{F2C384D1-07A0-4C58-9B1E-DA05005656E0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2" creationId="{9F714F2F-BE73-4ABE-9BCD-43F2C4B4894D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3" creationId="{96D94249-8A12-479C-8EEA-32EBE98EEE5D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4" creationId="{41C24742-9E78-4171-A215-6A91F444EA13}"/>
          </ac:spMkLst>
        </pc:spChg>
        <pc:spChg chg="add mod">
          <ac:chgData name="Ricardo Rodriguescrespo" userId="37b784f3-3f16-414c-8c10-75c35ade24c4" providerId="ADAL" clId="{1E7A7494-4AFD-4724-917C-D7B057B7147E}" dt="2022-01-30T10:26:00.678" v="470"/>
          <ac:spMkLst>
            <pc:docMk/>
            <pc:sldMk cId="926140134" sldId="258"/>
            <ac:spMk id="44" creationId="{D31675EC-B953-472F-8F44-889D14CFC11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5" creationId="{DD67D4A9-2CA3-4CD8-9ED3-669797F43206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6" creationId="{817AC4C3-C7BB-4AE9-BC70-3BD61DABBBA7}"/>
          </ac:spMkLst>
        </pc:spChg>
        <pc:spChg chg="mod">
          <ac:chgData name="Ricardo Rodriguescrespo" userId="37b784f3-3f16-414c-8c10-75c35ade24c4" providerId="ADAL" clId="{1E7A7494-4AFD-4724-917C-D7B057B7147E}" dt="2022-01-30T10:26:58.369" v="478" actId="207"/>
          <ac:spMkLst>
            <pc:docMk/>
            <pc:sldMk cId="926140134" sldId="258"/>
            <ac:spMk id="47" creationId="{185EDDE3-8359-4CF5-976E-784930518AD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7" creationId="{3B603B8B-404D-4168-82A5-47F716851E4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8" creationId="{3C9095D0-0CC7-4EDC-B802-8D5C972AE60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49" creationId="{A22567C4-3E12-4341-B0EE-CBF8C2DC22FB}"/>
          </ac:spMkLst>
        </pc:spChg>
        <pc:spChg chg="add del">
          <ac:chgData name="Ricardo Rodriguescrespo" userId="37b784f3-3f16-414c-8c10-75c35ade24c4" providerId="ADAL" clId="{1E7A7494-4AFD-4724-917C-D7B057B7147E}" dt="2022-01-29T17:02:26.967" v="6" actId="26606"/>
          <ac:spMkLst>
            <pc:docMk/>
            <pc:sldMk cId="926140134" sldId="258"/>
            <ac:spMk id="49" creationId="{A5D0B0D3-D735-4619-AA45-B57B791E1744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0" creationId="{6A9C4EAB-EC66-4653-AECD-5315A57FEC4D}"/>
          </ac:spMkLst>
        </pc:spChg>
        <pc:spChg chg="add del">
          <ac:chgData name="Ricardo Rodriguescrespo" userId="37b784f3-3f16-414c-8c10-75c35ade24c4" providerId="ADAL" clId="{1E7A7494-4AFD-4724-917C-D7B057B7147E}" dt="2022-01-29T17:02:26.967" v="6" actId="26606"/>
          <ac:spMkLst>
            <pc:docMk/>
            <pc:sldMk cId="926140134" sldId="258"/>
            <ac:spMk id="50" creationId="{A88EE6DC-B9C9-4217-8261-26F7DF29F42D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1" creationId="{5DCD3981-8F5D-4B22-9E91-968718A9EC8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2" creationId="{ECFEEA51-ADBD-4023-9747-7ECC596DCFEC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3" creationId="{0989AD6D-7A29-47A4-8C72-8BA95BF715B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4" creationId="{88F5A460-11A2-44C7-8147-F6C06301E0F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5" creationId="{0ED8FDED-282D-4E71-B8C4-6E035AA4CEF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6" creationId="{5294BF87-D368-4866-9431-E7BB5B235C70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7" creationId="{28281FEA-32EB-443D-A334-01F89883BFA0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8" creationId="{EC3F1B02-8C21-4483-8DE2-DF1C4541439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59" creationId="{0A813361-2AA1-4258-8089-ABB81F73789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0" creationId="{434663F4-5DA4-4933-9B5D-81C403232439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1" creationId="{A3588FD4-C956-411C-AED0-3D560BA7757C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2" creationId="{A7AC0DE3-48AB-4841-9AC6-746037292CCA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3" creationId="{00C78EC5-C03D-49BF-8B03-6AFA764207CD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4" creationId="{205BA95A-BE16-4683-B0F3-B718A21F6AAF}"/>
          </ac:spMkLst>
        </pc:spChg>
        <pc:spChg chg="add del">
          <ac:chgData name="Ricardo Rodriguescrespo" userId="37b784f3-3f16-414c-8c10-75c35ade24c4" providerId="ADAL" clId="{1E7A7494-4AFD-4724-917C-D7B057B7147E}" dt="2022-01-29T17:02:27.973" v="8" actId="26606"/>
          <ac:spMkLst>
            <pc:docMk/>
            <pc:sldMk cId="926140134" sldId="258"/>
            <ac:spMk id="64" creationId="{A5D0B0D3-D735-4619-AA45-B57B791E1744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5" creationId="{711E3D68-235D-417E-8136-61850E457A14}"/>
          </ac:spMkLst>
        </pc:spChg>
        <pc:spChg chg="add del">
          <ac:chgData name="Ricardo Rodriguescrespo" userId="37b784f3-3f16-414c-8c10-75c35ade24c4" providerId="ADAL" clId="{1E7A7494-4AFD-4724-917C-D7B057B7147E}" dt="2022-01-29T17:02:27.973" v="8" actId="26606"/>
          <ac:spMkLst>
            <pc:docMk/>
            <pc:sldMk cId="926140134" sldId="258"/>
            <ac:spMk id="65" creationId="{CF7F2079-504C-499A-A644-58F4DDC7643B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6" creationId="{1ADB7366-5D42-4DC0-9465-31A814131851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7" creationId="{B8E3B2E9-2659-466C-BA99-883AD8D7C8B0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8" creationId="{F296A61A-D7A8-4156-B22F-4C768A10AD5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69" creationId="{7E4EA47B-6F67-431F-A4C3-42DECE78ED5A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0" creationId="{62DBDB8D-D380-44FA-88D5-12A59E68A21B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1" creationId="{4F267CAE-F28F-4F27-90D8-D5525257A55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2" creationId="{2D51EB2C-7BD3-4031-B85C-49343085558D}"/>
          </ac:spMkLst>
        </pc:spChg>
        <pc:spChg chg="add del">
          <ac:chgData name="Ricardo Rodriguescrespo" userId="37b784f3-3f16-414c-8c10-75c35ade24c4" providerId="ADAL" clId="{1E7A7494-4AFD-4724-917C-D7B057B7147E}" dt="2022-01-29T17:02:27.973" v="8" actId="26606"/>
          <ac:spMkLst>
            <pc:docMk/>
            <pc:sldMk cId="926140134" sldId="258"/>
            <ac:spMk id="73" creationId="{3D505D40-32E9-4C48-81F8-AD80433BE6B7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3" creationId="{4B9DA640-AB02-46E2-8DC3-D9A744B38FC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4" creationId="{00B819A5-0BC7-40CF-AEF7-BEA12022601F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5" creationId="{9F9213CD-1159-4630-BB71-0F489E626535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6" creationId="{7659C478-F997-435C-A855-4154112F3697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7" creationId="{F7090835-85EF-46DC-A6B9-647D6703E21E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8" creationId="{ADAD4471-113F-4A5B-846A-8C5A76FDF14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79" creationId="{ADF54D9E-8142-495E-B4F1-02E52B1D4AE6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0" creationId="{111EB4A5-3301-4E6E-ACE6-2213477FA09A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1" creationId="{A57F9F5B-C710-41B0-B18C-DC0D40F103B2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2" creationId="{17FBFB21-21FF-4B3E-8BBF-8CC4343E7073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3" creationId="{C24D23BE-0AFA-441B-8FEF-4C3512AA294E}"/>
          </ac:spMkLst>
        </pc:spChg>
        <pc:spChg chg="add del">
          <ac:chgData name="Ricardo Rodriguescrespo" userId="37b784f3-3f16-414c-8c10-75c35ade24c4" providerId="ADAL" clId="{1E7A7494-4AFD-4724-917C-D7B057B7147E}" dt="2022-01-29T17:02:28.732" v="10" actId="26606"/>
          <ac:spMkLst>
            <pc:docMk/>
            <pc:sldMk cId="926140134" sldId="258"/>
            <ac:spMk id="83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29T17:02:28.732" v="10" actId="26606"/>
          <ac:spMkLst>
            <pc:docMk/>
            <pc:sldMk cId="926140134" sldId="258"/>
            <ac:spMk id="84" creationId="{0C147919-C87A-403A-AC24-CA39D2BCE548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4" creationId="{1F5D36D7-8163-49A4-BBF2-075CDE5388D3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5" creationId="{974CBE79-9E47-4B7E-9711-63C96C1987B6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6" creationId="{32175673-0D82-42AF-BBEA-DD747DC78ACD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7" creationId="{92654604-D588-422A-892C-8EC169802AD6}"/>
          </ac:spMkLst>
        </pc:spChg>
        <pc:spChg chg="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8" creationId="{579E9BD4-F147-4BED-9D98-4D34152547E3}"/>
          </ac:spMkLst>
        </pc:spChg>
        <pc:spChg chg="add mod">
          <ac:chgData name="Ricardo Rodriguescrespo" userId="37b784f3-3f16-414c-8c10-75c35ade24c4" providerId="ADAL" clId="{1E7A7494-4AFD-4724-917C-D7B057B7147E}" dt="2022-01-31T17:58:32.550" v="2301"/>
          <ac:spMkLst>
            <pc:docMk/>
            <pc:sldMk cId="926140134" sldId="258"/>
            <ac:spMk id="89" creationId="{22931578-02B0-401F-BF1C-BEBA63D68CFA}"/>
          </ac:spMkLst>
        </pc:spChg>
        <pc:spChg chg="add del mod">
          <ac:chgData name="Ricardo Rodriguescrespo" userId="37b784f3-3f16-414c-8c10-75c35ade24c4" providerId="ADAL" clId="{1E7A7494-4AFD-4724-917C-D7B057B7147E}" dt="2022-01-31T17:58:37.650" v="2303" actId="478"/>
          <ac:spMkLst>
            <pc:docMk/>
            <pc:sldMk cId="926140134" sldId="258"/>
            <ac:spMk id="92" creationId="{15550A9E-9BE2-4C76-AE5B-294FE85A6E64}"/>
          </ac:spMkLst>
        </pc:spChg>
        <pc:spChg chg="add del">
          <ac:chgData name="Ricardo Rodriguescrespo" userId="37b784f3-3f16-414c-8c10-75c35ade24c4" providerId="ADAL" clId="{1E7A7494-4AFD-4724-917C-D7B057B7147E}" dt="2022-01-29T17:02:28.732" v="10" actId="26606"/>
          <ac:spMkLst>
            <pc:docMk/>
            <pc:sldMk cId="926140134" sldId="258"/>
            <ac:spMk id="92" creationId="{58246221-44FF-4718-9ACD-D3FC9D5DB797}"/>
          </ac:spMkLst>
        </pc:spChg>
        <pc:spChg chg="add del mod">
          <ac:chgData name="Ricardo Rodriguescrespo" userId="37b784f3-3f16-414c-8c10-75c35ade24c4" providerId="ADAL" clId="{1E7A7494-4AFD-4724-917C-D7B057B7147E}" dt="2022-01-31T17:58:36.801" v="2302" actId="478"/>
          <ac:spMkLst>
            <pc:docMk/>
            <pc:sldMk cId="926140134" sldId="258"/>
            <ac:spMk id="93" creationId="{BA047DA7-68AC-4964-A197-339739F88B0E}"/>
          </ac:spMkLst>
        </pc:spChg>
        <pc:spChg chg="add del mod">
          <ac:chgData name="Ricardo Rodriguescrespo" userId="37b784f3-3f16-414c-8c10-75c35ade24c4" providerId="ADAL" clId="{1E7A7494-4AFD-4724-917C-D7B057B7147E}" dt="2022-01-31T17:58:38.353" v="2304" actId="478"/>
          <ac:spMkLst>
            <pc:docMk/>
            <pc:sldMk cId="926140134" sldId="258"/>
            <ac:spMk id="94" creationId="{5EB5664C-960E-459B-A84E-89B174820145}"/>
          </ac:spMkLst>
        </pc:spChg>
        <pc:spChg chg="add del mod">
          <ac:chgData name="Ricardo Rodriguescrespo" userId="37b784f3-3f16-414c-8c10-75c35ade24c4" providerId="ADAL" clId="{1E7A7494-4AFD-4724-917C-D7B057B7147E}" dt="2022-01-31T17:58:38.959" v="2305" actId="478"/>
          <ac:spMkLst>
            <pc:docMk/>
            <pc:sldMk cId="926140134" sldId="258"/>
            <ac:spMk id="95" creationId="{B873AD63-9FE3-4FE7-A2FA-F4D03739E3F1}"/>
          </ac:spMkLst>
        </pc:spChg>
        <pc:spChg chg="add del mod">
          <ac:chgData name="Ricardo Rodriguescrespo" userId="37b784f3-3f16-414c-8c10-75c35ade24c4" providerId="ADAL" clId="{1E7A7494-4AFD-4724-917C-D7B057B7147E}" dt="2022-01-31T17:58:40.093" v="2307" actId="478"/>
          <ac:spMkLst>
            <pc:docMk/>
            <pc:sldMk cId="926140134" sldId="258"/>
            <ac:spMk id="96" creationId="{995210FE-0F7F-4A3F-822D-DFC240274849}"/>
          </ac:spMkLst>
        </pc:spChg>
        <pc:spChg chg="add del mod">
          <ac:chgData name="Ricardo Rodriguescrespo" userId="37b784f3-3f16-414c-8c10-75c35ade24c4" providerId="ADAL" clId="{1E7A7494-4AFD-4724-917C-D7B057B7147E}" dt="2022-01-31T17:58:39.546" v="2306" actId="478"/>
          <ac:spMkLst>
            <pc:docMk/>
            <pc:sldMk cId="926140134" sldId="258"/>
            <ac:spMk id="97" creationId="{2FACA589-F878-4900-9E5F-2F557BEC2AE6}"/>
          </ac:spMkLst>
        </pc:spChg>
        <pc:spChg chg="add del mod">
          <ac:chgData name="Ricardo Rodriguescrespo" userId="37b784f3-3f16-414c-8c10-75c35ade24c4" providerId="ADAL" clId="{1E7A7494-4AFD-4724-917C-D7B057B7147E}" dt="2022-01-31T17:58:41.323" v="2308" actId="478"/>
          <ac:spMkLst>
            <pc:docMk/>
            <pc:sldMk cId="926140134" sldId="258"/>
            <ac:spMk id="98" creationId="{09AD8313-19BF-43E7-A165-CE77D5B2653B}"/>
          </ac:spMkLst>
        </pc:spChg>
        <pc:spChg chg="add mod">
          <ac:chgData name="Ricardo Rodriguescrespo" userId="37b784f3-3f16-414c-8c10-75c35ade24c4" providerId="ADAL" clId="{1E7A7494-4AFD-4724-917C-D7B057B7147E}" dt="2022-01-31T17:59:35.666" v="2316" actId="790"/>
          <ac:spMkLst>
            <pc:docMk/>
            <pc:sldMk cId="926140134" sldId="258"/>
            <ac:spMk id="99" creationId="{E575CE9A-4C9F-4419-ABCA-2561DE809583}"/>
          </ac:spMkLst>
        </pc:spChg>
        <pc:spChg chg="add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100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29.414" v="12" actId="26606"/>
          <ac:spMkLst>
            <pc:docMk/>
            <pc:sldMk cId="926140134" sldId="258"/>
            <ac:spMk id="102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29.414" v="12" actId="26606"/>
          <ac:spMkLst>
            <pc:docMk/>
            <pc:sldMk cId="926140134" sldId="258"/>
            <ac:spMk id="103" creationId="{D1DEB8A1-0BB8-48FD-8739-36D42B5F2E9C}"/>
          </ac:spMkLst>
        </pc:spChg>
        <pc:spChg chg="add del">
          <ac:chgData name="Ricardo Rodriguescrespo" userId="37b784f3-3f16-414c-8c10-75c35ade24c4" providerId="ADAL" clId="{1E7A7494-4AFD-4724-917C-D7B057B7147E}" dt="2022-01-29T17:02:29.414" v="12" actId="26606"/>
          <ac:spMkLst>
            <pc:docMk/>
            <pc:sldMk cId="926140134" sldId="258"/>
            <ac:spMk id="111" creationId="{8E888BFA-FA2E-44AF-9D7B-16D609CD43A8}"/>
          </ac:spMkLst>
        </pc:spChg>
        <pc:spChg chg="add del">
          <ac:chgData name="Ricardo Rodriguescrespo" userId="37b784f3-3f16-414c-8c10-75c35ade24c4" providerId="ADAL" clId="{1E7A7494-4AFD-4724-917C-D7B057B7147E}" dt="2022-01-29T17:02:29.891" v="14" actId="26606"/>
          <ac:spMkLst>
            <pc:docMk/>
            <pc:sldMk cId="926140134" sldId="258"/>
            <ac:spMk id="121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29T17:02:29.891" v="14" actId="26606"/>
          <ac:spMkLst>
            <pc:docMk/>
            <pc:sldMk cId="926140134" sldId="258"/>
            <ac:spMk id="128" creationId="{A53C053B-010B-45B7-B301-B24F0B146D41}"/>
          </ac:spMkLst>
        </pc:spChg>
        <pc:spChg chg="add del">
          <ac:chgData name="Ricardo Rodriguescrespo" userId="37b784f3-3f16-414c-8c10-75c35ade24c4" providerId="ADAL" clId="{1E7A7494-4AFD-4724-917C-D7B057B7147E}" dt="2022-01-29T17:02:31.178" v="16" actId="26606"/>
          <ac:spMkLst>
            <pc:docMk/>
            <pc:sldMk cId="926140134" sldId="258"/>
            <ac:spMk id="138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29T17:02:31.178" v="16" actId="26606"/>
          <ac:spMkLst>
            <pc:docMk/>
            <pc:sldMk cId="926140134" sldId="258"/>
            <ac:spMk id="139" creationId="{D5F22BA4-FBBB-4999-90AE-11D274457AAF}"/>
          </ac:spMkLst>
        </pc:spChg>
        <pc:spChg chg="add del">
          <ac:chgData name="Ricardo Rodriguescrespo" userId="37b784f3-3f16-414c-8c10-75c35ade24c4" providerId="ADAL" clId="{1E7A7494-4AFD-4724-917C-D7B057B7147E}" dt="2022-01-29T17:02:32.247" v="18" actId="26606"/>
          <ac:spMkLst>
            <pc:docMk/>
            <pc:sldMk cId="926140134" sldId="258"/>
            <ac:spMk id="156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32.247" v="18" actId="26606"/>
          <ac:spMkLst>
            <pc:docMk/>
            <pc:sldMk cId="926140134" sldId="258"/>
            <ac:spMk id="157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29T17:02:32.247" v="18" actId="26606"/>
          <ac:spMkLst>
            <pc:docMk/>
            <pc:sldMk cId="926140134" sldId="258"/>
            <ac:spMk id="159" creationId="{ED444C4E-6A11-4761-8A29-4B2A05781171}"/>
          </ac:spMkLst>
        </pc:spChg>
        <pc:spChg chg="add del">
          <ac:chgData name="Ricardo Rodriguescrespo" userId="37b784f3-3f16-414c-8c10-75c35ade24c4" providerId="ADAL" clId="{1E7A7494-4AFD-4724-917C-D7B057B7147E}" dt="2022-01-29T17:02:35.220" v="20" actId="26606"/>
          <ac:spMkLst>
            <pc:docMk/>
            <pc:sldMk cId="926140134" sldId="258"/>
            <ac:spMk id="162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35.220" v="20" actId="26606"/>
          <ac:spMkLst>
            <pc:docMk/>
            <pc:sldMk cId="926140134" sldId="258"/>
            <ac:spMk id="163" creationId="{A88EE6DC-B9C9-4217-8261-26F7DF29F42D}"/>
          </ac:spMkLst>
        </pc:spChg>
        <pc:spChg chg="add del">
          <ac:chgData name="Ricardo Rodriguescrespo" userId="37b784f3-3f16-414c-8c10-75c35ade24c4" providerId="ADAL" clId="{1E7A7494-4AFD-4724-917C-D7B057B7147E}" dt="2022-01-29T17:02:36.201" v="22" actId="26606"/>
          <ac:spMkLst>
            <pc:docMk/>
            <pc:sldMk cId="926140134" sldId="258"/>
            <ac:spMk id="178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29T17:02:36.201" v="22" actId="26606"/>
          <ac:spMkLst>
            <pc:docMk/>
            <pc:sldMk cId="926140134" sldId="258"/>
            <ac:spMk id="179" creationId="{0C147919-C87A-403A-AC24-CA39D2BCE548}"/>
          </ac:spMkLst>
        </pc:spChg>
        <pc:spChg chg="add del">
          <ac:chgData name="Ricardo Rodriguescrespo" userId="37b784f3-3f16-414c-8c10-75c35ade24c4" providerId="ADAL" clId="{1E7A7494-4AFD-4724-917C-D7B057B7147E}" dt="2022-01-29T17:02:36.201" v="22" actId="26606"/>
          <ac:spMkLst>
            <pc:docMk/>
            <pc:sldMk cId="926140134" sldId="258"/>
            <ac:spMk id="182" creationId="{58246221-44FF-4718-9ACD-D3FC9D5DB797}"/>
          </ac:spMkLst>
        </pc:spChg>
        <pc:spChg chg="add del">
          <ac:chgData name="Ricardo Rodriguescrespo" userId="37b784f3-3f16-414c-8c10-75c35ade24c4" providerId="ADAL" clId="{1E7A7494-4AFD-4724-917C-D7B057B7147E}" dt="2022-01-29T17:02:43.905" v="24" actId="26606"/>
          <ac:spMkLst>
            <pc:docMk/>
            <pc:sldMk cId="926140134" sldId="258"/>
            <ac:spMk id="185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43.905" v="24" actId="26606"/>
          <ac:spMkLst>
            <pc:docMk/>
            <pc:sldMk cId="926140134" sldId="258"/>
            <ac:spMk id="186" creationId="{CF7F2079-504C-499A-A644-58F4DDC7643B}"/>
          </ac:spMkLst>
        </pc:spChg>
        <pc:spChg chg="add del">
          <ac:chgData name="Ricardo Rodriguescrespo" userId="37b784f3-3f16-414c-8c10-75c35ade24c4" providerId="ADAL" clId="{1E7A7494-4AFD-4724-917C-D7B057B7147E}" dt="2022-01-29T17:02:43.905" v="24" actId="26606"/>
          <ac:spMkLst>
            <pc:docMk/>
            <pc:sldMk cId="926140134" sldId="258"/>
            <ac:spMk id="193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29T17:02:48.141" v="26" actId="26606"/>
          <ac:spMkLst>
            <pc:docMk/>
            <pc:sldMk cId="926140134" sldId="258"/>
            <ac:spMk id="203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02:48.141" v="26" actId="26606"/>
          <ac:spMkLst>
            <pc:docMk/>
            <pc:sldMk cId="926140134" sldId="258"/>
            <ac:spMk id="204" creationId="{A88EE6DC-B9C9-4217-8261-26F7DF29F42D}"/>
          </ac:spMkLst>
        </pc:spChg>
        <pc:spChg chg="add del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209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210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218" creationId="{ED444C4E-6A11-4761-8A29-4B2A05781171}"/>
          </ac:spMkLst>
        </pc:spChg>
        <pc:spChg chg="add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225" creationId="{CBCE96F0-24EE-4BAB-8C00-893EC1714294}"/>
          </ac:spMkLst>
        </pc:spChg>
        <pc:spChg chg="add">
          <ac:chgData name="Ricardo Rodriguescrespo" userId="37b784f3-3f16-414c-8c10-75c35ade24c4" providerId="ADAL" clId="{1E7A7494-4AFD-4724-917C-D7B057B7147E}" dt="2022-01-30T10:20:20.905" v="299" actId="26606"/>
          <ac:spMkLst>
            <pc:docMk/>
            <pc:sldMk cId="926140134" sldId="258"/>
            <ac:spMk id="227" creationId="{ED444C4E-6A11-4761-8A29-4B2A05781171}"/>
          </ac:spMkLst>
        </pc:spChg>
        <pc:grpChg chg="add del mod">
          <ac:chgData name="Ricardo Rodriguescrespo" userId="37b784f3-3f16-414c-8c10-75c35ade24c4" providerId="ADAL" clId="{1E7A7494-4AFD-4724-917C-D7B057B7147E}" dt="2022-01-30T11:10:50.371" v="508" actId="478"/>
          <ac:grpSpMkLst>
            <pc:docMk/>
            <pc:sldMk cId="926140134" sldId="258"/>
            <ac:grpSpMk id="8" creationId="{5BD8C14E-66C7-4789-9054-FD2721938E7E}"/>
          </ac:grpSpMkLst>
        </pc:grpChg>
        <pc:grpChg chg="add del">
          <ac:chgData name="Ricardo Rodriguescrespo" userId="37b784f3-3f16-414c-8c10-75c35ade24c4" providerId="ADAL" clId="{1E7A7494-4AFD-4724-917C-D7B057B7147E}" dt="2022-01-29T17:02:25.079" v="2" actId="26606"/>
          <ac:grpSpMkLst>
            <pc:docMk/>
            <pc:sldMk cId="926140134" sldId="258"/>
            <ac:grpSpMk id="12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29T17:02:26.967" v="6" actId="26606"/>
          <ac:grpSpMkLst>
            <pc:docMk/>
            <pc:sldMk cId="926140134" sldId="258"/>
            <ac:grpSpMk id="21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29T17:02:25.079" v="2" actId="26606"/>
          <ac:grpSpMkLst>
            <pc:docMk/>
            <pc:sldMk cId="926140134" sldId="258"/>
            <ac:grpSpMk id="22" creationId="{D82E7BA0-A7BA-4C61-9D6F-5345A540569F}"/>
          </ac:grpSpMkLst>
        </pc:grpChg>
        <pc:grpChg chg="add mod">
          <ac:chgData name="Ricardo Rodriguescrespo" userId="37b784f3-3f16-414c-8c10-75c35ade24c4" providerId="ADAL" clId="{1E7A7494-4AFD-4724-917C-D7B057B7147E}" dt="2022-01-31T17:58:32.550" v="2301"/>
          <ac:grpSpMkLst>
            <pc:docMk/>
            <pc:sldMk cId="926140134" sldId="258"/>
            <ac:grpSpMk id="24" creationId="{F01FD359-3BC7-46E7-BF3B-1D5B69B96A0F}"/>
          </ac:grpSpMkLst>
        </pc:grpChg>
        <pc:grpChg chg="add del">
          <ac:chgData name="Ricardo Rodriguescrespo" userId="37b784f3-3f16-414c-8c10-75c35ade24c4" providerId="ADAL" clId="{1E7A7494-4AFD-4724-917C-D7B057B7147E}" dt="2022-01-29T17:02:26.076" v="4" actId="26606"/>
          <ac:grpSpMkLst>
            <pc:docMk/>
            <pc:sldMk cId="926140134" sldId="258"/>
            <ac:grpSpMk id="33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02:26.076" v="4" actId="26606"/>
          <ac:grpSpMkLst>
            <pc:docMk/>
            <pc:sldMk cId="926140134" sldId="258"/>
            <ac:grpSpMk id="40" creationId="{BF47D306-4FD8-4CAD-82D2-FD4C900AD68D}"/>
          </ac:grpSpMkLst>
        </pc:grpChg>
        <pc:grpChg chg="add del mod">
          <ac:chgData name="Ricardo Rodriguescrespo" userId="37b784f3-3f16-414c-8c10-75c35ade24c4" providerId="ADAL" clId="{1E7A7494-4AFD-4724-917C-D7B057B7147E}" dt="2022-01-30T10:26:07.997" v="472" actId="478"/>
          <ac:grpSpMkLst>
            <pc:docMk/>
            <pc:sldMk cId="926140134" sldId="258"/>
            <ac:grpSpMk id="40" creationId="{DC676533-C969-4F21-AED4-476908F7B944}"/>
          </ac:grpSpMkLst>
        </pc:grpChg>
        <pc:grpChg chg="add mod">
          <ac:chgData name="Ricardo Rodriguescrespo" userId="37b784f3-3f16-414c-8c10-75c35ade24c4" providerId="ADAL" clId="{1E7A7494-4AFD-4724-917C-D7B057B7147E}" dt="2022-01-30T10:26:00.678" v="470"/>
          <ac:grpSpMkLst>
            <pc:docMk/>
            <pc:sldMk cId="926140134" sldId="258"/>
            <ac:grpSpMk id="41" creationId="{3B8E9DD1-538E-4DE9-A6DD-04E905D1876D}"/>
          </ac:grpSpMkLst>
        </pc:grpChg>
        <pc:grpChg chg="add mod">
          <ac:chgData name="Ricardo Rodriguescrespo" userId="37b784f3-3f16-414c-8c10-75c35ade24c4" providerId="ADAL" clId="{1E7A7494-4AFD-4724-917C-D7B057B7147E}" dt="2022-01-30T10:28:20.347" v="499" actId="164"/>
          <ac:grpSpMkLst>
            <pc:docMk/>
            <pc:sldMk cId="926140134" sldId="258"/>
            <ac:grpSpMk id="45" creationId="{C334EF1C-6AE8-49EF-9638-7A93C6E060B7}"/>
          </ac:grpSpMkLst>
        </pc:grpChg>
        <pc:grpChg chg="add del">
          <ac:chgData name="Ricardo Rodriguescrespo" userId="37b784f3-3f16-414c-8c10-75c35ade24c4" providerId="ADAL" clId="{1E7A7494-4AFD-4724-917C-D7B057B7147E}" dt="2022-01-29T17:02:26.967" v="6" actId="26606"/>
          <ac:grpSpMkLst>
            <pc:docMk/>
            <pc:sldMk cId="926140134" sldId="258"/>
            <ac:grpSpMk id="51" creationId="{7F3CC54C-8A5F-42B2-80EF-40005E1BB42E}"/>
          </ac:grpSpMkLst>
        </pc:grpChg>
        <pc:grpChg chg="add del">
          <ac:chgData name="Ricardo Rodriguescrespo" userId="37b784f3-3f16-414c-8c10-75c35ade24c4" providerId="ADAL" clId="{1E7A7494-4AFD-4724-917C-D7B057B7147E}" dt="2022-01-29T17:02:27.973" v="8" actId="26606"/>
          <ac:grpSpMkLst>
            <pc:docMk/>
            <pc:sldMk cId="926140134" sldId="258"/>
            <ac:grpSpMk id="66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02:27.973" v="8" actId="26606"/>
          <ac:grpSpMkLst>
            <pc:docMk/>
            <pc:sldMk cId="926140134" sldId="258"/>
            <ac:grpSpMk id="74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29T17:02:28.732" v="10" actId="26606"/>
          <ac:grpSpMkLst>
            <pc:docMk/>
            <pc:sldMk cId="926140134" sldId="258"/>
            <ac:grpSpMk id="85" creationId="{4B3D6101-D5EE-45DC-8706-F9B108885BC0}"/>
          </ac:grpSpMkLst>
        </pc:grpChg>
        <pc:grpChg chg="add del">
          <ac:chgData name="Ricardo Rodriguescrespo" userId="37b784f3-3f16-414c-8c10-75c35ade24c4" providerId="ADAL" clId="{1E7A7494-4AFD-4724-917C-D7B057B7147E}" dt="2022-01-29T17:02:28.732" v="10" actId="26606"/>
          <ac:grpSpMkLst>
            <pc:docMk/>
            <pc:sldMk cId="926140134" sldId="258"/>
            <ac:grpSpMk id="93" creationId="{FA557398-F949-4133-8B80-0DEE64C0B130}"/>
          </ac:grpSpMkLst>
        </pc:grpChg>
        <pc:grpChg chg="add del">
          <ac:chgData name="Ricardo Rodriguescrespo" userId="37b784f3-3f16-414c-8c10-75c35ade24c4" providerId="ADAL" clId="{1E7A7494-4AFD-4724-917C-D7B057B7147E}" dt="2022-01-29T17:02:29.414" v="12" actId="26606"/>
          <ac:grpSpMkLst>
            <pc:docMk/>
            <pc:sldMk cId="926140134" sldId="258"/>
            <ac:grpSpMk id="104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29T17:02:29.414" v="12" actId="26606"/>
          <ac:grpSpMkLst>
            <pc:docMk/>
            <pc:sldMk cId="926140134" sldId="258"/>
            <ac:grpSpMk id="112" creationId="{67CE019E-45F4-43D5-9AB7-9B668C6E6AD6}"/>
          </ac:grpSpMkLst>
        </pc:grpChg>
        <pc:grpChg chg="add">
          <ac:chgData name="Ricardo Rodriguescrespo" userId="37b784f3-3f16-414c-8c10-75c35ade24c4" providerId="ADAL" clId="{1E7A7494-4AFD-4724-917C-D7B057B7147E}" dt="2022-01-30T10:20:20.905" v="299" actId="26606"/>
          <ac:grpSpMkLst>
            <pc:docMk/>
            <pc:sldMk cId="926140134" sldId="258"/>
            <ac:grpSpMk id="114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29T17:02:29.891" v="14" actId="26606"/>
          <ac:grpSpMkLst>
            <pc:docMk/>
            <pc:sldMk cId="926140134" sldId="258"/>
            <ac:grpSpMk id="122" creationId="{674FBD09-398F-4886-8D52-3CCAB16ED12F}"/>
          </ac:grpSpMkLst>
        </pc:grpChg>
        <pc:grpChg chg="add del">
          <ac:chgData name="Ricardo Rodriguescrespo" userId="37b784f3-3f16-414c-8c10-75c35ade24c4" providerId="ADAL" clId="{1E7A7494-4AFD-4724-917C-D7B057B7147E}" dt="2022-01-29T17:02:29.891" v="14" actId="26606"/>
          <ac:grpSpMkLst>
            <pc:docMk/>
            <pc:sldMk cId="926140134" sldId="258"/>
            <ac:grpSpMk id="129" creationId="{A74D158D-3F76-4E0D-B136-6D32F6A50F97}"/>
          </ac:grpSpMkLst>
        </pc:grpChg>
        <pc:grpChg chg="add del">
          <ac:chgData name="Ricardo Rodriguescrespo" userId="37b784f3-3f16-414c-8c10-75c35ade24c4" providerId="ADAL" clId="{1E7A7494-4AFD-4724-917C-D7B057B7147E}" dt="2022-01-29T17:02:31.178" v="16" actId="26606"/>
          <ac:grpSpMkLst>
            <pc:docMk/>
            <pc:sldMk cId="926140134" sldId="258"/>
            <ac:grpSpMk id="140" creationId="{2D95BC6E-9037-4C8E-B4E0-64BC19E0C595}"/>
          </ac:grpSpMkLst>
        </pc:grpChg>
        <pc:grpChg chg="add del">
          <ac:chgData name="Ricardo Rodriguescrespo" userId="37b784f3-3f16-414c-8c10-75c35ade24c4" providerId="ADAL" clId="{1E7A7494-4AFD-4724-917C-D7B057B7147E}" dt="2022-01-29T17:02:31.178" v="16" actId="26606"/>
          <ac:grpSpMkLst>
            <pc:docMk/>
            <pc:sldMk cId="926140134" sldId="258"/>
            <ac:grpSpMk id="148" creationId="{192A8C9B-B952-4283-92EA-186D3C0A0C10}"/>
          </ac:grpSpMkLst>
        </pc:grpChg>
        <pc:grpChg chg="add del">
          <ac:chgData name="Ricardo Rodriguescrespo" userId="37b784f3-3f16-414c-8c10-75c35ade24c4" providerId="ADAL" clId="{1E7A7494-4AFD-4724-917C-D7B057B7147E}" dt="2022-01-29T17:02:32.247" v="18" actId="26606"/>
          <ac:grpSpMkLst>
            <pc:docMk/>
            <pc:sldMk cId="926140134" sldId="258"/>
            <ac:grpSpMk id="158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02:32.247" v="18" actId="26606"/>
          <ac:grpSpMkLst>
            <pc:docMk/>
            <pc:sldMk cId="926140134" sldId="258"/>
            <ac:grpSpMk id="160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29T17:02:35.220" v="20" actId="26606"/>
          <ac:grpSpMkLst>
            <pc:docMk/>
            <pc:sldMk cId="926140134" sldId="258"/>
            <ac:grpSpMk id="164" creationId="{7F3CC54C-8A5F-42B2-80EF-40005E1BB42E}"/>
          </ac:grpSpMkLst>
        </pc:grpChg>
        <pc:grpChg chg="add del">
          <ac:chgData name="Ricardo Rodriguescrespo" userId="37b784f3-3f16-414c-8c10-75c35ade24c4" providerId="ADAL" clId="{1E7A7494-4AFD-4724-917C-D7B057B7147E}" dt="2022-01-29T17:02:35.220" v="20" actId="26606"/>
          <ac:grpSpMkLst>
            <pc:docMk/>
            <pc:sldMk cId="926140134" sldId="258"/>
            <ac:grpSpMk id="170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29T17:02:36.201" v="22" actId="26606"/>
          <ac:grpSpMkLst>
            <pc:docMk/>
            <pc:sldMk cId="926140134" sldId="258"/>
            <ac:grpSpMk id="180" creationId="{4B3D6101-D5EE-45DC-8706-F9B108885BC0}"/>
          </ac:grpSpMkLst>
        </pc:grpChg>
        <pc:grpChg chg="add del">
          <ac:chgData name="Ricardo Rodriguescrespo" userId="37b784f3-3f16-414c-8c10-75c35ade24c4" providerId="ADAL" clId="{1E7A7494-4AFD-4724-917C-D7B057B7147E}" dt="2022-01-29T17:02:36.201" v="22" actId="26606"/>
          <ac:grpSpMkLst>
            <pc:docMk/>
            <pc:sldMk cId="926140134" sldId="258"/>
            <ac:grpSpMk id="183" creationId="{FA557398-F949-4133-8B80-0DEE64C0B130}"/>
          </ac:grpSpMkLst>
        </pc:grpChg>
        <pc:grpChg chg="add del">
          <ac:chgData name="Ricardo Rodriguescrespo" userId="37b784f3-3f16-414c-8c10-75c35ade24c4" providerId="ADAL" clId="{1E7A7494-4AFD-4724-917C-D7B057B7147E}" dt="2022-01-29T17:02:43.905" v="24" actId="26606"/>
          <ac:grpSpMkLst>
            <pc:docMk/>
            <pc:sldMk cId="926140134" sldId="258"/>
            <ac:grpSpMk id="187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02:43.905" v="24" actId="26606"/>
          <ac:grpSpMkLst>
            <pc:docMk/>
            <pc:sldMk cId="926140134" sldId="258"/>
            <ac:grpSpMk id="194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29T17:02:48.141" v="26" actId="26606"/>
          <ac:grpSpMkLst>
            <pc:docMk/>
            <pc:sldMk cId="926140134" sldId="258"/>
            <ac:grpSpMk id="205" creationId="{7F3CC54C-8A5F-42B2-80EF-40005E1BB42E}"/>
          </ac:grpSpMkLst>
        </pc:grpChg>
        <pc:grpChg chg="add del">
          <ac:chgData name="Ricardo Rodriguescrespo" userId="37b784f3-3f16-414c-8c10-75c35ade24c4" providerId="ADAL" clId="{1E7A7494-4AFD-4724-917C-D7B057B7147E}" dt="2022-01-29T17:02:48.141" v="26" actId="26606"/>
          <ac:grpSpMkLst>
            <pc:docMk/>
            <pc:sldMk cId="926140134" sldId="258"/>
            <ac:grpSpMk id="206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30T10:20:20.905" v="299" actId="26606"/>
          <ac:grpSpMkLst>
            <pc:docMk/>
            <pc:sldMk cId="926140134" sldId="258"/>
            <ac:grpSpMk id="211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0:20:20.905" v="299" actId="26606"/>
          <ac:grpSpMkLst>
            <pc:docMk/>
            <pc:sldMk cId="926140134" sldId="258"/>
            <ac:grpSpMk id="219" creationId="{BF47D306-4FD8-4CAD-82D2-FD4C900AD68D}"/>
          </ac:grpSpMkLst>
        </pc:grpChg>
        <pc:grpChg chg="add">
          <ac:chgData name="Ricardo Rodriguescrespo" userId="37b784f3-3f16-414c-8c10-75c35ade24c4" providerId="ADAL" clId="{1E7A7494-4AFD-4724-917C-D7B057B7147E}" dt="2022-01-30T10:20:20.905" v="299" actId="26606"/>
          <ac:grpSpMkLst>
            <pc:docMk/>
            <pc:sldMk cId="926140134" sldId="258"/>
            <ac:grpSpMk id="226" creationId="{DBBA0A0D-8F6A-400A-9E49-8C008E2C7DB1}"/>
          </ac:grpSpMkLst>
        </pc:grpChg>
        <pc:picChg chg="add mod ord">
          <ac:chgData name="Ricardo Rodriguescrespo" userId="37b784f3-3f16-414c-8c10-75c35ade24c4" providerId="ADAL" clId="{1E7A7494-4AFD-4724-917C-D7B057B7147E}" dt="2022-01-30T10:28:20.347" v="499" actId="164"/>
          <ac:picMkLst>
            <pc:docMk/>
            <pc:sldMk cId="926140134" sldId="258"/>
            <ac:picMk id="5" creationId="{5B8170F1-2FC3-43FF-8CCD-28CFF58F150C}"/>
          </ac:picMkLst>
        </pc:picChg>
        <pc:picChg chg="add mod">
          <ac:chgData name="Ricardo Rodriguescrespo" userId="37b784f3-3f16-414c-8c10-75c35ade24c4" providerId="ADAL" clId="{1E7A7494-4AFD-4724-917C-D7B057B7147E}" dt="2022-01-30T10:28:20.347" v="499" actId="164"/>
          <ac:picMkLst>
            <pc:docMk/>
            <pc:sldMk cId="926140134" sldId="258"/>
            <ac:picMk id="7" creationId="{1C3EFCA8-19AA-44C2-B17A-CF1EC9D034C7}"/>
          </ac:picMkLst>
        </pc:picChg>
        <pc:picChg chg="add del mod">
          <ac:chgData name="Ricardo Rodriguescrespo" userId="37b784f3-3f16-414c-8c10-75c35ade24c4" providerId="ADAL" clId="{1E7A7494-4AFD-4724-917C-D7B057B7147E}" dt="2022-01-30T11:11:27.682" v="514" actId="478"/>
          <ac:picMkLst>
            <pc:docMk/>
            <pc:sldMk cId="926140134" sldId="258"/>
            <ac:picMk id="10" creationId="{A2F0DAA5-F12A-40F3-B303-857F46890715}"/>
          </ac:picMkLst>
        </pc:picChg>
        <pc:picChg chg="add del mod">
          <ac:chgData name="Ricardo Rodriguescrespo" userId="37b784f3-3f16-414c-8c10-75c35ade24c4" providerId="ADAL" clId="{1E7A7494-4AFD-4724-917C-D7B057B7147E}" dt="2022-01-30T11:11:37.250" v="516" actId="478"/>
          <ac:picMkLst>
            <pc:docMk/>
            <pc:sldMk cId="926140134" sldId="258"/>
            <ac:picMk id="12" creationId="{B73623A3-20B4-462E-A892-FE8E82C31BE0}"/>
          </ac:picMkLst>
        </pc:picChg>
        <pc:picChg chg="add del mod">
          <ac:chgData name="Ricardo Rodriguescrespo" userId="37b784f3-3f16-414c-8c10-75c35ade24c4" providerId="ADAL" clId="{1E7A7494-4AFD-4724-917C-D7B057B7147E}" dt="2022-01-30T11:12:14.997" v="526" actId="478"/>
          <ac:picMkLst>
            <pc:docMk/>
            <pc:sldMk cId="926140134" sldId="258"/>
            <ac:picMk id="14" creationId="{4256BD42-7D5E-4282-8C63-8B9FA42091E6}"/>
          </ac:picMkLst>
        </pc:picChg>
        <pc:picChg chg="add mod ord">
          <ac:chgData name="Ricardo Rodriguescrespo" userId="37b784f3-3f16-414c-8c10-75c35ade24c4" providerId="ADAL" clId="{1E7A7494-4AFD-4724-917C-D7B057B7147E}" dt="2022-02-01T19:28:28.107" v="2661" actId="166"/>
          <ac:picMkLst>
            <pc:docMk/>
            <pc:sldMk cId="926140134" sldId="258"/>
            <ac:picMk id="20" creationId="{110B3AA3-1767-42A1-875C-530915418660}"/>
          </ac:picMkLst>
        </pc:picChg>
        <pc:picChg chg="add mod">
          <ac:chgData name="Ricardo Rodriguescrespo" userId="37b784f3-3f16-414c-8c10-75c35ade24c4" providerId="ADAL" clId="{1E7A7494-4AFD-4724-917C-D7B057B7147E}" dt="2022-01-31T17:58:32.550" v="2301"/>
          <ac:picMkLst>
            <pc:docMk/>
            <pc:sldMk cId="926140134" sldId="258"/>
            <ac:picMk id="21" creationId="{F4A19A76-9727-4CAA-888C-0CDCEC18320C}"/>
          </ac:picMkLst>
        </pc:picChg>
        <pc:picChg chg="add mod">
          <ac:chgData name="Ricardo Rodriguescrespo" userId="37b784f3-3f16-414c-8c10-75c35ade24c4" providerId="ADAL" clId="{1E7A7494-4AFD-4724-917C-D7B057B7147E}" dt="2022-01-31T17:58:32.550" v="2301"/>
          <ac:picMkLst>
            <pc:docMk/>
            <pc:sldMk cId="926140134" sldId="258"/>
            <ac:picMk id="22" creationId="{B3BAB32A-BA3D-4795-92A0-00D199163B50}"/>
          </ac:picMkLst>
        </pc:picChg>
        <pc:picChg chg="add mod">
          <ac:chgData name="Ricardo Rodriguescrespo" userId="37b784f3-3f16-414c-8c10-75c35ade24c4" providerId="ADAL" clId="{1E7A7494-4AFD-4724-917C-D7B057B7147E}" dt="2022-01-31T17:58:32.550" v="2301"/>
          <ac:picMkLst>
            <pc:docMk/>
            <pc:sldMk cId="926140134" sldId="258"/>
            <ac:picMk id="23" creationId="{2FA2C3F5-26A5-4ABA-AC30-25357ED6CC8E}"/>
          </ac:picMkLst>
        </pc:picChg>
        <pc:picChg chg="add mod">
          <ac:chgData name="Ricardo Rodriguescrespo" userId="37b784f3-3f16-414c-8c10-75c35ade24c4" providerId="ADAL" clId="{1E7A7494-4AFD-4724-917C-D7B057B7147E}" dt="2022-01-30T10:26:00.678" v="470"/>
          <ac:picMkLst>
            <pc:docMk/>
            <pc:sldMk cId="926140134" sldId="258"/>
            <ac:picMk id="42" creationId="{6D22327B-3059-422C-B560-95516F8CD7A7}"/>
          </ac:picMkLst>
        </pc:picChg>
        <pc:picChg chg="add mod">
          <ac:chgData name="Ricardo Rodriguescrespo" userId="37b784f3-3f16-414c-8c10-75c35ade24c4" providerId="ADAL" clId="{1E7A7494-4AFD-4724-917C-D7B057B7147E}" dt="2022-01-30T10:26:00.678" v="470"/>
          <ac:picMkLst>
            <pc:docMk/>
            <pc:sldMk cId="926140134" sldId="258"/>
            <ac:picMk id="43" creationId="{86D14558-64EE-4833-9095-8708FC05A0E2}"/>
          </ac:picMkLst>
        </pc:picChg>
        <pc:picChg chg="mod">
          <ac:chgData name="Ricardo Rodriguescrespo" userId="37b784f3-3f16-414c-8c10-75c35ade24c4" providerId="ADAL" clId="{1E7A7494-4AFD-4724-917C-D7B057B7147E}" dt="2022-01-30T10:26:17.529" v="473"/>
          <ac:picMkLst>
            <pc:docMk/>
            <pc:sldMk cId="926140134" sldId="258"/>
            <ac:picMk id="46" creationId="{DE1A4312-8468-4607-9F86-C43CF6360526}"/>
          </ac:picMkLst>
        </pc:picChg>
        <pc:picChg chg="mod">
          <ac:chgData name="Ricardo Rodriguescrespo" userId="37b784f3-3f16-414c-8c10-75c35ade24c4" providerId="ADAL" clId="{1E7A7494-4AFD-4724-917C-D7B057B7147E}" dt="2022-01-30T10:27:11.943" v="479" actId="208"/>
          <ac:picMkLst>
            <pc:docMk/>
            <pc:sldMk cId="926140134" sldId="258"/>
            <ac:picMk id="48" creationId="{24BFDE9B-6206-4820-B49C-B41178732CAC}"/>
          </ac:picMkLst>
        </pc:picChg>
        <pc:picChg chg="add del mod">
          <ac:chgData name="Ricardo Rodriguescrespo" userId="37b784f3-3f16-414c-8c10-75c35ade24c4" providerId="ADAL" clId="{1E7A7494-4AFD-4724-917C-D7B057B7147E}" dt="2022-01-30T10:28:01.229" v="492" actId="478"/>
          <ac:picMkLst>
            <pc:docMk/>
            <pc:sldMk cId="926140134" sldId="258"/>
            <ac:picMk id="49" creationId="{4B834166-F368-41CC-B783-89C7A8687291}"/>
          </ac:picMkLst>
        </pc:picChg>
        <pc:picChg chg="add mod">
          <ac:chgData name="Ricardo Rodriguescrespo" userId="37b784f3-3f16-414c-8c10-75c35ade24c4" providerId="ADAL" clId="{1E7A7494-4AFD-4724-917C-D7B057B7147E}" dt="2022-01-31T17:58:32.550" v="2301"/>
          <ac:picMkLst>
            <pc:docMk/>
            <pc:sldMk cId="926140134" sldId="258"/>
            <ac:picMk id="90" creationId="{66390D7F-9636-4569-98CB-A12D46B96840}"/>
          </ac:picMkLst>
        </pc:picChg>
        <pc:picChg chg="add mod">
          <ac:chgData name="Ricardo Rodriguescrespo" userId="37b784f3-3f16-414c-8c10-75c35ade24c4" providerId="ADAL" clId="{1E7A7494-4AFD-4724-917C-D7B057B7147E}" dt="2022-01-31T17:58:32.550" v="2301"/>
          <ac:picMkLst>
            <pc:docMk/>
            <pc:sldMk cId="926140134" sldId="258"/>
            <ac:picMk id="91" creationId="{AF3051F8-9083-4B15-91BC-4D735B22879E}"/>
          </ac:picMkLst>
        </pc:picChg>
        <pc:picChg chg="add mod">
          <ac:chgData name="Ricardo Rodriguescrespo" userId="37b784f3-3f16-414c-8c10-75c35ade24c4" providerId="ADAL" clId="{1E7A7494-4AFD-4724-917C-D7B057B7147E}" dt="2022-02-01T19:28:26.345" v="2660" actId="1076"/>
          <ac:picMkLst>
            <pc:docMk/>
            <pc:sldMk cId="926140134" sldId="258"/>
            <ac:picMk id="94" creationId="{6EC5CC94-CB8D-46BE-8D1B-9E9DAC657804}"/>
          </ac:picMkLst>
        </pc:picChg>
        <pc:picChg chg="add mod">
          <ac:chgData name="Ricardo Rodriguescrespo" userId="37b784f3-3f16-414c-8c10-75c35ade24c4" providerId="ADAL" clId="{1E7A7494-4AFD-4724-917C-D7B057B7147E}" dt="2022-01-31T17:59:14.564" v="2312"/>
          <ac:picMkLst>
            <pc:docMk/>
            <pc:sldMk cId="926140134" sldId="258"/>
            <ac:picMk id="101" creationId="{A164BF09-3B02-4B6D-8867-3100CDB826DC}"/>
          </ac:picMkLst>
        </pc:picChg>
        <pc:picChg chg="add del">
          <ac:chgData name="Ricardo Rodriguescrespo" userId="37b784f3-3f16-414c-8c10-75c35ade24c4" providerId="ADAL" clId="{1E7A7494-4AFD-4724-917C-D7B057B7147E}" dt="2022-01-30T11:10:55.851" v="510" actId="478"/>
          <ac:picMkLst>
            <pc:docMk/>
            <pc:sldMk cId="926140134" sldId="258"/>
            <ac:picMk id="1026" creationId="{C6E01956-4463-4FC7-B25D-88ECE4FD4976}"/>
          </ac:picMkLst>
        </pc:picChg>
        <pc:picChg chg="add del">
          <ac:chgData name="Ricardo Rodriguescrespo" userId="37b784f3-3f16-414c-8c10-75c35ade24c4" providerId="ADAL" clId="{1E7A7494-4AFD-4724-917C-D7B057B7147E}" dt="2022-01-30T11:11:03.587" v="512" actId="478"/>
          <ac:picMkLst>
            <pc:docMk/>
            <pc:sldMk cId="926140134" sldId="258"/>
            <ac:picMk id="1028" creationId="{C2CA33D2-AC51-4139-80EF-A21574C7CEE2}"/>
          </ac:picMkLst>
        </pc:picChg>
      </pc:sldChg>
      <pc:sldChg chg="addSp delSp modSp new mod ord setBg">
        <pc:chgData name="Ricardo Rodriguescrespo" userId="37b784f3-3f16-414c-8c10-75c35ade24c4" providerId="ADAL" clId="{1E7A7494-4AFD-4724-917C-D7B057B7147E}" dt="2022-01-30T13:27:35.664" v="1486" actId="478"/>
        <pc:sldMkLst>
          <pc:docMk/>
          <pc:sldMk cId="2660653523" sldId="259"/>
        </pc:sldMkLst>
        <pc:spChg chg="mod ord">
          <ac:chgData name="Ricardo Rodriguescrespo" userId="37b784f3-3f16-414c-8c10-75c35ade24c4" providerId="ADAL" clId="{1E7A7494-4AFD-4724-917C-D7B057B7147E}" dt="2022-01-30T10:17:24.887" v="268" actId="20577"/>
          <ac:spMkLst>
            <pc:docMk/>
            <pc:sldMk cId="2660653523" sldId="259"/>
            <ac:spMk id="2" creationId="{FD4D70A0-80C5-49E4-8CA2-D308B89A29F8}"/>
          </ac:spMkLst>
        </pc:spChg>
        <pc:spChg chg="mod">
          <ac:chgData name="Ricardo Rodriguescrespo" userId="37b784f3-3f16-414c-8c10-75c35ade24c4" providerId="ADAL" clId="{1E7A7494-4AFD-4724-917C-D7B057B7147E}" dt="2022-01-30T10:17:01.756" v="247" actId="1076"/>
          <ac:spMkLst>
            <pc:docMk/>
            <pc:sldMk cId="2660653523" sldId="259"/>
            <ac:spMk id="3" creationId="{23718C51-84D2-4565-99B4-B1362CDADF6A}"/>
          </ac:spMkLst>
        </pc:spChg>
        <pc:spChg chg="add del">
          <ac:chgData name="Ricardo Rodriguescrespo" userId="37b784f3-3f16-414c-8c10-75c35ade24c4" providerId="ADAL" clId="{1E7A7494-4AFD-4724-917C-D7B057B7147E}" dt="2022-01-29T17:10:06.359" v="32" actId="26606"/>
          <ac:spMkLst>
            <pc:docMk/>
            <pc:sldMk cId="2660653523" sldId="259"/>
            <ac:spMk id="8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29T17:10:06.359" v="32" actId="26606"/>
          <ac:spMkLst>
            <pc:docMk/>
            <pc:sldMk cId="2660653523" sldId="259"/>
            <ac:spMk id="19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29T17:10:06.359" v="32" actId="26606"/>
          <ac:spMkLst>
            <pc:docMk/>
            <pc:sldMk cId="2660653523" sldId="259"/>
            <ac:spMk id="29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10:06.359" v="32" actId="26606"/>
          <ac:spMkLst>
            <pc:docMk/>
            <pc:sldMk cId="2660653523" sldId="259"/>
            <ac:spMk id="31" creationId="{8972B65B-8AFA-4B5C-BFC6-E443F37775FF}"/>
          </ac:spMkLst>
        </pc:spChg>
        <pc:spChg chg="add mod">
          <ac:chgData name="Ricardo Rodriguescrespo" userId="37b784f3-3f16-414c-8c10-75c35ade24c4" providerId="ADAL" clId="{1E7A7494-4AFD-4724-917C-D7B057B7147E}" dt="2022-01-30T10:25:27.725" v="469" actId="255"/>
          <ac:spMkLst>
            <pc:docMk/>
            <pc:sldMk cId="2660653523" sldId="259"/>
            <ac:spMk id="34" creationId="{D3D995EA-65E8-48B3-83AA-D6174DEDF19C}"/>
          </ac:spMkLst>
        </pc:spChg>
        <pc:spChg chg="add del">
          <ac:chgData name="Ricardo Rodriguescrespo" userId="37b784f3-3f16-414c-8c10-75c35ade24c4" providerId="ADAL" clId="{1E7A7494-4AFD-4724-917C-D7B057B7147E}" dt="2022-01-29T17:10:06.359" v="32" actId="26606"/>
          <ac:spMkLst>
            <pc:docMk/>
            <pc:sldMk cId="2660653523" sldId="259"/>
            <ac:spMk id="41" creationId="{286E5E1D-FD49-448F-83C8-E06466BE54BB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56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67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7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79" creationId="{948AEA76-67F2-4344-A189-9BFFE0076388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81" creationId="{CF7F2079-504C-499A-A644-58F4DDC7643B}"/>
          </ac:spMkLst>
        </pc:spChg>
        <pc:spChg chg="add del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91" creationId="{3D505D40-32E9-4C48-81F8-AD80433BE6B7}"/>
          </ac:spMkLst>
        </pc:spChg>
        <pc:spChg chg="add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105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116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126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29T17:10:47.657" v="35" actId="26606"/>
          <ac:spMkLst>
            <pc:docMk/>
            <pc:sldMk cId="2660653523" sldId="259"/>
            <ac:spMk id="128" creationId="{948AEA76-67F2-4344-A189-9BFFE0076388}"/>
          </ac:spMkLst>
        </pc:spChg>
        <pc:grpChg chg="add del">
          <ac:chgData name="Ricardo Rodriguescrespo" userId="37b784f3-3f16-414c-8c10-75c35ade24c4" providerId="ADAL" clId="{1E7A7494-4AFD-4724-917C-D7B057B7147E}" dt="2022-01-29T17:10:06.359" v="32" actId="26606"/>
          <ac:grpSpMkLst>
            <pc:docMk/>
            <pc:sldMk cId="2660653523" sldId="259"/>
            <ac:grpSpMk id="10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29T17:10:06.359" v="32" actId="26606"/>
          <ac:grpSpMkLst>
            <pc:docMk/>
            <pc:sldMk cId="2660653523" sldId="259"/>
            <ac:grpSpMk id="21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29T17:10:06.359" v="32" actId="26606"/>
          <ac:grpSpMkLst>
            <pc:docMk/>
            <pc:sldMk cId="2660653523" sldId="259"/>
            <ac:grpSpMk id="33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29T17:10:06.359" v="32" actId="26606"/>
          <ac:grpSpMkLst>
            <pc:docMk/>
            <pc:sldMk cId="2660653523" sldId="259"/>
            <ac:grpSpMk id="43" creationId="{D82E7BA0-A7BA-4C61-9D6F-5345A540569F}"/>
          </ac:grpSpMkLst>
        </pc:grpChg>
        <pc:grpChg chg="add del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58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69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83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93" creationId="{C507BF36-B92B-4CAC-BCA7-8364B51E1F09}"/>
          </ac:grpSpMkLst>
        </pc:grpChg>
        <pc:grpChg chg="add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107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118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29T17:10:47.657" v="35" actId="26606"/>
          <ac:grpSpMkLst>
            <pc:docMk/>
            <pc:sldMk cId="2660653523" sldId="259"/>
            <ac:grpSpMk id="130" creationId="{DBBA0A0D-8F6A-400A-9E49-8C008E2C7DB1}"/>
          </ac:grpSpMkLst>
        </pc:grpChg>
        <pc:picChg chg="add mod">
          <ac:chgData name="Ricardo Rodriguescrespo" userId="37b784f3-3f16-414c-8c10-75c35ade24c4" providerId="ADAL" clId="{1E7A7494-4AFD-4724-917C-D7B057B7147E}" dt="2022-01-30T09:58:19.248" v="53" actId="14100"/>
          <ac:picMkLst>
            <pc:docMk/>
            <pc:sldMk cId="2660653523" sldId="259"/>
            <ac:picMk id="5" creationId="{8E857B7D-07B5-4F08-AACF-B1D7E5CD6323}"/>
          </ac:picMkLst>
        </pc:picChg>
        <pc:picChg chg="add del mod">
          <ac:chgData name="Ricardo Rodriguescrespo" userId="37b784f3-3f16-414c-8c10-75c35ade24c4" providerId="ADAL" clId="{1E7A7494-4AFD-4724-917C-D7B057B7147E}" dt="2022-01-30T10:14:33.975" v="122"/>
          <ac:picMkLst>
            <pc:docMk/>
            <pc:sldMk cId="2660653523" sldId="259"/>
            <ac:picMk id="33" creationId="{2633860D-F4A7-40D9-B04A-46BDE2FD7B15}"/>
          </ac:picMkLst>
        </pc:picChg>
        <pc:picChg chg="add del mod">
          <ac:chgData name="Ricardo Rodriguescrespo" userId="37b784f3-3f16-414c-8c10-75c35ade24c4" providerId="ADAL" clId="{1E7A7494-4AFD-4724-917C-D7B057B7147E}" dt="2022-01-30T13:27:35.664" v="1486" actId="478"/>
          <ac:picMkLst>
            <pc:docMk/>
            <pc:sldMk cId="2660653523" sldId="259"/>
            <ac:picMk id="35" creationId="{7488D3B5-0988-4AD5-8A82-BC0BD4408546}"/>
          </ac:picMkLst>
        </pc:picChg>
        <pc:picChg chg="add mod">
          <ac:chgData name="Ricardo Rodriguescrespo" userId="37b784f3-3f16-414c-8c10-75c35ade24c4" providerId="ADAL" clId="{1E7A7494-4AFD-4724-917C-D7B057B7147E}" dt="2022-01-30T10:16:54.486" v="245" actId="1076"/>
          <ac:picMkLst>
            <pc:docMk/>
            <pc:sldMk cId="2660653523" sldId="259"/>
            <ac:picMk id="52" creationId="{9B9AB47B-4FD9-40B5-9211-B8FDAF50450F}"/>
          </ac:picMkLst>
        </pc:picChg>
      </pc:sldChg>
      <pc:sldChg chg="addSp delSp modSp new mod setBg">
        <pc:chgData name="Ricardo Rodriguescrespo" userId="37b784f3-3f16-414c-8c10-75c35ade24c4" providerId="ADAL" clId="{1E7A7494-4AFD-4724-917C-D7B057B7147E}" dt="2022-01-30T13:28:55.788" v="1500" actId="1076"/>
        <pc:sldMkLst>
          <pc:docMk/>
          <pc:sldMk cId="1881851655" sldId="260"/>
        </pc:sldMkLst>
        <pc:spChg chg="del mod">
          <ac:chgData name="Ricardo Rodriguescrespo" userId="37b784f3-3f16-414c-8c10-75c35ade24c4" providerId="ADAL" clId="{1E7A7494-4AFD-4724-917C-D7B057B7147E}" dt="2022-01-30T11:45:33.818" v="761" actId="478"/>
          <ac:spMkLst>
            <pc:docMk/>
            <pc:sldMk cId="1881851655" sldId="260"/>
            <ac:spMk id="2" creationId="{0F3AA9E6-66F0-4E81-ABE2-1DF63AE521F6}"/>
          </ac:spMkLst>
        </pc:spChg>
        <pc:spChg chg="add del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7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8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28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30" creationId="{D1DEB8A1-0BB8-48FD-8739-36D42B5F2E9C}"/>
          </ac:spMkLst>
        </pc:spChg>
        <pc:spChg chg="add del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40" creationId="{8E888BFA-FA2E-44AF-9D7B-16D609CD43A8}"/>
          </ac:spMkLst>
        </pc:spChg>
        <pc:spChg chg="add del">
          <ac:chgData name="Ricardo Rodriguescrespo" userId="37b784f3-3f16-414c-8c10-75c35ade24c4" providerId="ADAL" clId="{1E7A7494-4AFD-4724-917C-D7B057B7147E}" dt="2022-01-30T10:20:35.579" v="303" actId="26606"/>
          <ac:spMkLst>
            <pc:docMk/>
            <pc:sldMk cId="1881851655" sldId="260"/>
            <ac:spMk id="54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0:20:35.579" v="303" actId="26606"/>
          <ac:spMkLst>
            <pc:docMk/>
            <pc:sldMk cId="1881851655" sldId="260"/>
            <ac:spMk id="65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0:20:35.579" v="303" actId="26606"/>
          <ac:spMkLst>
            <pc:docMk/>
            <pc:sldMk cId="1881851655" sldId="260"/>
            <ac:spMk id="75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0:20:35.579" v="303" actId="26606"/>
          <ac:spMkLst>
            <pc:docMk/>
            <pc:sldMk cId="1881851655" sldId="260"/>
            <ac:spMk id="77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30T10:20:35.579" v="303" actId="26606"/>
          <ac:spMkLst>
            <pc:docMk/>
            <pc:sldMk cId="1881851655" sldId="260"/>
            <ac:spMk id="87" creationId="{ED444C4E-6A11-4761-8A29-4B2A05781171}"/>
          </ac:spMkLst>
        </pc:spChg>
        <pc:spChg chg="add del">
          <ac:chgData name="Ricardo Rodriguescrespo" userId="37b784f3-3f16-414c-8c10-75c35ade24c4" providerId="ADAL" clId="{1E7A7494-4AFD-4724-917C-D7B057B7147E}" dt="2022-01-30T10:20:37.171" v="305" actId="26606"/>
          <ac:spMkLst>
            <pc:docMk/>
            <pc:sldMk cId="1881851655" sldId="260"/>
            <ac:spMk id="98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0:20:37.171" v="305" actId="26606"/>
          <ac:spMkLst>
            <pc:docMk/>
            <pc:sldMk cId="1881851655" sldId="260"/>
            <ac:spMk id="107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0:20:37.171" v="305" actId="26606"/>
          <ac:spMkLst>
            <pc:docMk/>
            <pc:sldMk cId="1881851655" sldId="260"/>
            <ac:spMk id="114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0:20:37.171" v="305" actId="26606"/>
          <ac:spMkLst>
            <pc:docMk/>
            <pc:sldMk cId="1881851655" sldId="260"/>
            <ac:spMk id="115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30T10:20:37.171" v="305" actId="26606"/>
          <ac:spMkLst>
            <pc:docMk/>
            <pc:sldMk cId="1881851655" sldId="260"/>
            <ac:spMk id="122" creationId="{286E5E1D-FD49-448F-83C8-E06466BE54BB}"/>
          </ac:spMkLst>
        </pc:spChg>
        <pc:spChg chg="add del">
          <ac:chgData name="Ricardo Rodriguescrespo" userId="37b784f3-3f16-414c-8c10-75c35ade24c4" providerId="ADAL" clId="{1E7A7494-4AFD-4724-917C-D7B057B7147E}" dt="2022-01-30T10:20:47.730" v="307" actId="26606"/>
          <ac:spMkLst>
            <pc:docMk/>
            <pc:sldMk cId="1881851655" sldId="260"/>
            <ac:spMk id="132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0:20:47.730" v="307" actId="26606"/>
          <ac:spMkLst>
            <pc:docMk/>
            <pc:sldMk cId="1881851655" sldId="260"/>
            <ac:spMk id="134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0:20:47.730" v="307" actId="26606"/>
          <ac:spMkLst>
            <pc:docMk/>
            <pc:sldMk cId="1881851655" sldId="260"/>
            <ac:spMk id="136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0:20:47.730" v="307" actId="26606"/>
          <ac:spMkLst>
            <pc:docMk/>
            <pc:sldMk cId="1881851655" sldId="260"/>
            <ac:spMk id="137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30T10:20:47.730" v="307" actId="26606"/>
          <ac:spMkLst>
            <pc:docMk/>
            <pc:sldMk cId="1881851655" sldId="260"/>
            <ac:spMk id="139" creationId="{ED444C4E-6A11-4761-8A29-4B2A05781171}"/>
          </ac:spMkLst>
        </pc:spChg>
        <pc:spChg chg="add del">
          <ac:chgData name="Ricardo Rodriguescrespo" userId="37b784f3-3f16-414c-8c10-75c35ade24c4" providerId="ADAL" clId="{1E7A7494-4AFD-4724-917C-D7B057B7147E}" dt="2022-01-30T10:20:48.969" v="309" actId="26606"/>
          <ac:spMkLst>
            <pc:docMk/>
            <pc:sldMk cId="1881851655" sldId="260"/>
            <ac:spMk id="142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0:20:48.969" v="309" actId="26606"/>
          <ac:spMkLst>
            <pc:docMk/>
            <pc:sldMk cId="1881851655" sldId="260"/>
            <ac:spMk id="151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0:20:48.969" v="309" actId="26606"/>
          <ac:spMkLst>
            <pc:docMk/>
            <pc:sldMk cId="1881851655" sldId="260"/>
            <ac:spMk id="158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0:20:48.969" v="309" actId="26606"/>
          <ac:spMkLst>
            <pc:docMk/>
            <pc:sldMk cId="1881851655" sldId="260"/>
            <ac:spMk id="159" creationId="{D5F22BA4-FBBB-4999-90AE-11D274457AAF}"/>
          </ac:spMkLst>
        </pc:spChg>
        <pc:spChg chg="add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73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75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77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78" creationId="{CBCE96F0-24EE-4BAB-8C00-893EC1714294}"/>
          </ac:spMkLst>
        </pc:spChg>
        <pc:spChg chg="add">
          <ac:chgData name="Ricardo Rodriguescrespo" userId="37b784f3-3f16-414c-8c10-75c35ade24c4" providerId="ADAL" clId="{1E7A7494-4AFD-4724-917C-D7B057B7147E}" dt="2022-01-30T10:20:48.983" v="310" actId="26606"/>
          <ac:spMkLst>
            <pc:docMk/>
            <pc:sldMk cId="1881851655" sldId="260"/>
            <ac:spMk id="181" creationId="{ED444C4E-6A11-4761-8A29-4B2A05781171}"/>
          </ac:spMkLst>
        </pc:spChg>
        <pc:spChg chg="add mod">
          <ac:chgData name="Ricardo Rodriguescrespo" userId="37b784f3-3f16-414c-8c10-75c35ade24c4" providerId="ADAL" clId="{1E7A7494-4AFD-4724-917C-D7B057B7147E}" dt="2022-01-30T12:56:52.915" v="1065" actId="20577"/>
          <ac:spMkLst>
            <pc:docMk/>
            <pc:sldMk cId="1881851655" sldId="260"/>
            <ac:spMk id="184" creationId="{BF7266C6-047C-458A-AE58-686F67AF961E}"/>
          </ac:spMkLst>
        </pc:spChg>
        <pc:grpChg chg="add del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20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32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42" creationId="{67CE019E-45F4-43D5-9AB7-9B668C6E6AD6}"/>
          </ac:grpSpMkLst>
        </pc:grpChg>
        <pc:grpChg chg="add del">
          <ac:chgData name="Ricardo Rodriguescrespo" userId="37b784f3-3f16-414c-8c10-75c35ade24c4" providerId="ADAL" clId="{1E7A7494-4AFD-4724-917C-D7B057B7147E}" dt="2022-01-30T10:20:35.579" v="303" actId="26606"/>
          <ac:grpSpMkLst>
            <pc:docMk/>
            <pc:sldMk cId="1881851655" sldId="260"/>
            <ac:grpSpMk id="56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0:20:35.579" v="303" actId="26606"/>
          <ac:grpSpMkLst>
            <pc:docMk/>
            <pc:sldMk cId="1881851655" sldId="260"/>
            <ac:grpSpMk id="67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0:20:35.579" v="303" actId="26606"/>
          <ac:grpSpMkLst>
            <pc:docMk/>
            <pc:sldMk cId="1881851655" sldId="260"/>
            <ac:grpSpMk id="79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0:20:48.969" v="309" actId="26606"/>
          <ac:grpSpMkLst>
            <pc:docMk/>
            <pc:sldMk cId="1881851655" sldId="260"/>
            <ac:grpSpMk id="88" creationId="{192A8C9B-B952-4283-92EA-186D3C0A0C10}"/>
          </ac:grpSpMkLst>
        </pc:grpChg>
        <pc:grpChg chg="add del">
          <ac:chgData name="Ricardo Rodriguescrespo" userId="37b784f3-3f16-414c-8c10-75c35ade24c4" providerId="ADAL" clId="{1E7A7494-4AFD-4724-917C-D7B057B7147E}" dt="2022-01-30T10:20:35.579" v="303" actId="26606"/>
          <ac:grpSpMkLst>
            <pc:docMk/>
            <pc:sldMk cId="1881851655" sldId="260"/>
            <ac:grpSpMk id="89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30T10:20:37.171" v="305" actId="26606"/>
          <ac:grpSpMkLst>
            <pc:docMk/>
            <pc:sldMk cId="1881851655" sldId="260"/>
            <ac:grpSpMk id="9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0:20:37.171" v="305" actId="26606"/>
          <ac:grpSpMkLst>
            <pc:docMk/>
            <pc:sldMk cId="1881851655" sldId="260"/>
            <ac:grpSpMk id="108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0:20:37.171" v="305" actId="26606"/>
          <ac:grpSpMkLst>
            <pc:docMk/>
            <pc:sldMk cId="1881851655" sldId="260"/>
            <ac:grpSpMk id="116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30T10:20:37.171" v="305" actId="26606"/>
          <ac:grpSpMkLst>
            <pc:docMk/>
            <pc:sldMk cId="1881851655" sldId="260"/>
            <ac:grpSpMk id="123" creationId="{D82E7BA0-A7BA-4C61-9D6F-5345A540569F}"/>
          </ac:grpSpMkLst>
        </pc:grpChg>
        <pc:grpChg chg="add del">
          <ac:chgData name="Ricardo Rodriguescrespo" userId="37b784f3-3f16-414c-8c10-75c35ade24c4" providerId="ADAL" clId="{1E7A7494-4AFD-4724-917C-D7B057B7147E}" dt="2022-01-30T10:20:47.730" v="307" actId="26606"/>
          <ac:grpSpMkLst>
            <pc:docMk/>
            <pc:sldMk cId="1881851655" sldId="260"/>
            <ac:grpSpMk id="133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0:20:47.730" v="307" actId="26606"/>
          <ac:grpSpMkLst>
            <pc:docMk/>
            <pc:sldMk cId="1881851655" sldId="260"/>
            <ac:grpSpMk id="135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0:20:47.730" v="307" actId="26606"/>
          <ac:grpSpMkLst>
            <pc:docMk/>
            <pc:sldMk cId="1881851655" sldId="260"/>
            <ac:grpSpMk id="138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0:20:47.730" v="307" actId="26606"/>
          <ac:grpSpMkLst>
            <pc:docMk/>
            <pc:sldMk cId="1881851655" sldId="260"/>
            <ac:grpSpMk id="140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30T10:20:48.969" v="309" actId="26606"/>
          <ac:grpSpMkLst>
            <pc:docMk/>
            <pc:sldMk cId="1881851655" sldId="260"/>
            <ac:grpSpMk id="143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0:20:48.969" v="309" actId="26606"/>
          <ac:grpSpMkLst>
            <pc:docMk/>
            <pc:sldMk cId="1881851655" sldId="260"/>
            <ac:grpSpMk id="152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0:20:48.969" v="309" actId="26606"/>
          <ac:grpSpMkLst>
            <pc:docMk/>
            <pc:sldMk cId="1881851655" sldId="260"/>
            <ac:grpSpMk id="160" creationId="{2D95BC6E-9037-4C8E-B4E0-64BC19E0C595}"/>
          </ac:grpSpMkLst>
        </pc:grpChg>
        <pc:grpChg chg="add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174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176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179" creationId="{DBBA0A0D-8F6A-400A-9E49-8C008E2C7DB1}"/>
          </ac:grpSpMkLst>
        </pc:grpChg>
        <pc:grpChg chg="add">
          <ac:chgData name="Ricardo Rodriguescrespo" userId="37b784f3-3f16-414c-8c10-75c35ade24c4" providerId="ADAL" clId="{1E7A7494-4AFD-4724-917C-D7B057B7147E}" dt="2022-01-30T10:20:48.983" v="310" actId="26606"/>
          <ac:grpSpMkLst>
            <pc:docMk/>
            <pc:sldMk cId="1881851655" sldId="260"/>
            <ac:grpSpMk id="182" creationId="{BF47D306-4FD8-4CAD-82D2-FD4C900AD68D}"/>
          </ac:grpSpMkLst>
        </pc:grpChg>
        <pc:picChg chg="add mod modCrop">
          <ac:chgData name="Ricardo Rodriguescrespo" userId="37b784f3-3f16-414c-8c10-75c35ade24c4" providerId="ADAL" clId="{1E7A7494-4AFD-4724-917C-D7B057B7147E}" dt="2022-01-30T12:52:34.718" v="995" actId="1076"/>
          <ac:picMkLst>
            <pc:docMk/>
            <pc:sldMk cId="1881851655" sldId="260"/>
            <ac:picMk id="4" creationId="{BCEE6FB9-CD69-4E70-BB4E-5280514F033B}"/>
          </ac:picMkLst>
        </pc:picChg>
        <pc:picChg chg="add mod">
          <ac:chgData name="Ricardo Rodriguescrespo" userId="37b784f3-3f16-414c-8c10-75c35ade24c4" providerId="ADAL" clId="{1E7A7494-4AFD-4724-917C-D7B057B7147E}" dt="2022-01-30T13:28:55.788" v="1500" actId="1076"/>
          <ac:picMkLst>
            <pc:docMk/>
            <pc:sldMk cId="1881851655" sldId="260"/>
            <ac:picMk id="6" creationId="{5D794BED-8B11-4A9F-9639-79F75CA0C473}"/>
          </ac:picMkLst>
        </pc:picChg>
        <pc:picChg chg="add del mod modCrop">
          <ac:chgData name="Ricardo Rodriguescrespo" userId="37b784f3-3f16-414c-8c10-75c35ade24c4" providerId="ADAL" clId="{1E7A7494-4AFD-4724-917C-D7B057B7147E}" dt="2022-01-30T11:53:28.148" v="832" actId="478"/>
          <ac:picMkLst>
            <pc:docMk/>
            <pc:sldMk cId="1881851655" sldId="260"/>
            <ac:picMk id="172" creationId="{0881F18E-E36D-4AF2-AF15-FD0C46AC68C3}"/>
          </ac:picMkLst>
        </pc:picChg>
        <pc:picChg chg="add mod">
          <ac:chgData name="Ricardo Rodriguescrespo" userId="37b784f3-3f16-414c-8c10-75c35ade24c4" providerId="ADAL" clId="{1E7A7494-4AFD-4724-917C-D7B057B7147E}" dt="2022-01-30T13:28:29.745" v="1490" actId="1076"/>
          <ac:picMkLst>
            <pc:docMk/>
            <pc:sldMk cId="1881851655" sldId="260"/>
            <ac:picMk id="183" creationId="{F92B56B1-9552-4FEC-B51F-982F68065507}"/>
          </ac:picMkLst>
        </pc:picChg>
        <pc:picChg chg="add mod">
          <ac:chgData name="Ricardo Rodriguescrespo" userId="37b784f3-3f16-414c-8c10-75c35ade24c4" providerId="ADAL" clId="{1E7A7494-4AFD-4724-917C-D7B057B7147E}" dt="2022-01-30T12:55:19.780" v="1034"/>
          <ac:picMkLst>
            <pc:docMk/>
            <pc:sldMk cId="1881851655" sldId="260"/>
            <ac:picMk id="185" creationId="{9D8A76BE-4069-4391-9F90-201CBBD222BE}"/>
          </ac:picMkLst>
        </pc:picChg>
      </pc:sldChg>
      <pc:sldChg chg="addSp delSp modSp add mod ord setBg">
        <pc:chgData name="Ricardo Rodriguescrespo" userId="37b784f3-3f16-414c-8c10-75c35ade24c4" providerId="ADAL" clId="{1E7A7494-4AFD-4724-917C-D7B057B7147E}" dt="2022-02-01T20:56:12.038" v="2683" actId="1076"/>
        <pc:sldMkLst>
          <pc:docMk/>
          <pc:sldMk cId="1975622939" sldId="261"/>
        </pc:sldMkLst>
        <pc:spChg chg="del mod">
          <ac:chgData name="Ricardo Rodriguescrespo" userId="37b784f3-3f16-414c-8c10-75c35ade24c4" providerId="ADAL" clId="{1E7A7494-4AFD-4724-917C-D7B057B7147E}" dt="2022-01-30T12:39:48.326" v="859" actId="478"/>
          <ac:spMkLst>
            <pc:docMk/>
            <pc:sldMk cId="1975622939" sldId="261"/>
            <ac:spMk id="2" creationId="{3421E988-3C0A-4DAE-AA56-1139564D4A68}"/>
          </ac:spMkLst>
        </pc:spChg>
        <pc:spChg chg="del mod">
          <ac:chgData name="Ricardo Rodriguescrespo" userId="37b784f3-3f16-414c-8c10-75c35ade24c4" providerId="ADAL" clId="{1E7A7494-4AFD-4724-917C-D7B057B7147E}" dt="2022-01-30T12:39:49.865" v="860" actId="478"/>
          <ac:spMkLst>
            <pc:docMk/>
            <pc:sldMk cId="1975622939" sldId="261"/>
            <ac:spMk id="3" creationId="{CA1E1236-3E15-47F2-86BD-A95515656ED7}"/>
          </ac:spMkLst>
        </pc:spChg>
        <pc:spChg chg="add del">
          <ac:chgData name="Ricardo Rodriguescrespo" userId="37b784f3-3f16-414c-8c10-75c35ade24c4" providerId="ADAL" clId="{1E7A7494-4AFD-4724-917C-D7B057B7147E}" dt="2022-01-30T09:59:15.245" v="57" actId="26606"/>
          <ac:spMkLst>
            <pc:docMk/>
            <pc:sldMk cId="1975622939" sldId="261"/>
            <ac:spMk id="8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15.245" v="57" actId="26606"/>
          <ac:spMkLst>
            <pc:docMk/>
            <pc:sldMk cId="1975622939" sldId="261"/>
            <ac:spMk id="10" creationId="{3AB5BF24-836F-4A13-AAE6-3EEB92256D25}"/>
          </ac:spMkLst>
        </pc:spChg>
        <pc:spChg chg="add del">
          <ac:chgData name="Ricardo Rodriguescrespo" userId="37b784f3-3f16-414c-8c10-75c35ade24c4" providerId="ADAL" clId="{1E7A7494-4AFD-4724-917C-D7B057B7147E}" dt="2022-01-30T09:59:15.245" v="57" actId="26606"/>
          <ac:spMkLst>
            <pc:docMk/>
            <pc:sldMk cId="1975622939" sldId="261"/>
            <ac:spMk id="20" creationId="{01AB72E4-85FE-4925-94E8-F8DC756A0A07}"/>
          </ac:spMkLst>
        </pc:spChg>
        <pc:spChg chg="add del">
          <ac:chgData name="Ricardo Rodriguescrespo" userId="37b784f3-3f16-414c-8c10-75c35ade24c4" providerId="ADAL" clId="{1E7A7494-4AFD-4724-917C-D7B057B7147E}" dt="2022-01-30T09:59:15.239" v="56" actId="26606"/>
          <ac:spMkLst>
            <pc:docMk/>
            <pc:sldMk cId="1975622939" sldId="261"/>
            <ac:spMk id="34" creationId="{F420BC5C-C418-4843-B04B-6918968D0982}"/>
          </ac:spMkLst>
        </pc:spChg>
        <pc:spChg chg="add del">
          <ac:chgData name="Ricardo Rodriguescrespo" userId="37b784f3-3f16-414c-8c10-75c35ade24c4" providerId="ADAL" clId="{1E7A7494-4AFD-4724-917C-D7B057B7147E}" dt="2022-01-30T09:59:15.239" v="56" actId="26606"/>
          <ac:spMkLst>
            <pc:docMk/>
            <pc:sldMk cId="1975622939" sldId="261"/>
            <ac:spMk id="36" creationId="{13E5F285-BD95-4989-B20B-77899015947C}"/>
          </ac:spMkLst>
        </pc:spChg>
        <pc:spChg chg="add del">
          <ac:chgData name="Ricardo Rodriguescrespo" userId="37b784f3-3f16-414c-8c10-75c35ade24c4" providerId="ADAL" clId="{1E7A7494-4AFD-4724-917C-D7B057B7147E}" dt="2022-01-30T09:59:15.239" v="56" actId="26606"/>
          <ac:spMkLst>
            <pc:docMk/>
            <pc:sldMk cId="1975622939" sldId="261"/>
            <ac:spMk id="46" creationId="{A2597A8B-414A-4F6D-9710-2F1BE256E74B}"/>
          </ac:spMkLst>
        </pc:spChg>
        <pc:spChg chg="add">
          <ac:chgData name="Ricardo Rodriguescrespo" userId="37b784f3-3f16-414c-8c10-75c35ade24c4" providerId="ADAL" clId="{1E7A7494-4AFD-4724-917C-D7B057B7147E}" dt="2022-01-30T09:59:15.245" v="57" actId="26606"/>
          <ac:spMkLst>
            <pc:docMk/>
            <pc:sldMk cId="1975622939" sldId="261"/>
            <ac:spMk id="57" creationId="{142D98E1-37D2-4470-BF74-845E897954C6}"/>
          </ac:spMkLst>
        </pc:spChg>
        <pc:spChg chg="add">
          <ac:chgData name="Ricardo Rodriguescrespo" userId="37b784f3-3f16-414c-8c10-75c35ade24c4" providerId="ADAL" clId="{1E7A7494-4AFD-4724-917C-D7B057B7147E}" dt="2022-01-30T09:59:15.245" v="57" actId="26606"/>
          <ac:spMkLst>
            <pc:docMk/>
            <pc:sldMk cId="1975622939" sldId="261"/>
            <ac:spMk id="63" creationId="{808D4A0C-A317-468C-ABC7-9713599D8A5B}"/>
          </ac:spMkLst>
        </pc:spChg>
        <pc:spChg chg="add mod">
          <ac:chgData name="Ricardo Rodriguescrespo" userId="37b784f3-3f16-414c-8c10-75c35ade24c4" providerId="ADAL" clId="{1E7A7494-4AFD-4724-917C-D7B057B7147E}" dt="2022-01-30T12:57:34.551" v="1103" actId="6549"/>
          <ac:spMkLst>
            <pc:docMk/>
            <pc:sldMk cId="1975622939" sldId="261"/>
            <ac:spMk id="72" creationId="{4EDF26F6-03A3-403E-B9FA-4E23BD5C15A8}"/>
          </ac:spMkLst>
        </pc:spChg>
        <pc:grpChg chg="add del mod">
          <ac:chgData name="Ricardo Rodriguescrespo" userId="37b784f3-3f16-414c-8c10-75c35ade24c4" providerId="ADAL" clId="{1E7A7494-4AFD-4724-917C-D7B057B7147E}" dt="2022-01-30T12:45:47.551" v="904" actId="478"/>
          <ac:grpSpMkLst>
            <pc:docMk/>
            <pc:sldMk cId="1975622939" sldId="261"/>
            <ac:grpSpMk id="9" creationId="{4D536B05-C079-40A1-9BB1-282CB65E96B0}"/>
          </ac:grpSpMkLst>
        </pc:grpChg>
        <pc:grpChg chg="add del">
          <ac:chgData name="Ricardo Rodriguescrespo" userId="37b784f3-3f16-414c-8c10-75c35ade24c4" providerId="ADAL" clId="{1E7A7494-4AFD-4724-917C-D7B057B7147E}" dt="2022-01-30T09:59:15.245" v="57" actId="26606"/>
          <ac:grpSpMkLst>
            <pc:docMk/>
            <pc:sldMk cId="1975622939" sldId="261"/>
            <ac:grpSpMk id="12" creationId="{AFA309B8-3551-4D00-8F72-F8224F39C893}"/>
          </ac:grpSpMkLst>
        </pc:grpChg>
        <pc:grpChg chg="add del">
          <ac:chgData name="Ricardo Rodriguescrespo" userId="37b784f3-3f16-414c-8c10-75c35ade24c4" providerId="ADAL" clId="{1E7A7494-4AFD-4724-917C-D7B057B7147E}" dt="2022-01-30T09:59:15.245" v="57" actId="26606"/>
          <ac:grpSpMkLst>
            <pc:docMk/>
            <pc:sldMk cId="1975622939" sldId="261"/>
            <ac:grpSpMk id="22" creationId="{2B5F2BAA-9430-49D4-AFB2-873C0C5B32F0}"/>
          </ac:grpSpMkLst>
        </pc:grpChg>
        <pc:grpChg chg="add del">
          <ac:chgData name="Ricardo Rodriguescrespo" userId="37b784f3-3f16-414c-8c10-75c35ade24c4" providerId="ADAL" clId="{1E7A7494-4AFD-4724-917C-D7B057B7147E}" dt="2022-01-30T09:59:15.239" v="56" actId="26606"/>
          <ac:grpSpMkLst>
            <pc:docMk/>
            <pc:sldMk cId="1975622939" sldId="261"/>
            <ac:grpSpMk id="38" creationId="{6C02F4BE-6538-4CAD-B506-5FEB41D378BC}"/>
          </ac:grpSpMkLst>
        </pc:grpChg>
        <pc:grpChg chg="add del">
          <ac:chgData name="Ricardo Rodriguescrespo" userId="37b784f3-3f16-414c-8c10-75c35ade24c4" providerId="ADAL" clId="{1E7A7494-4AFD-4724-917C-D7B057B7147E}" dt="2022-01-30T09:59:15.239" v="56" actId="26606"/>
          <ac:grpSpMkLst>
            <pc:docMk/>
            <pc:sldMk cId="1975622939" sldId="261"/>
            <ac:grpSpMk id="48" creationId="{09BA142B-E03A-4CCD-8C46-8BDDD96AB334}"/>
          </ac:grpSpMkLst>
        </pc:grpChg>
        <pc:grpChg chg="add">
          <ac:chgData name="Ricardo Rodriguescrespo" userId="37b784f3-3f16-414c-8c10-75c35ade24c4" providerId="ADAL" clId="{1E7A7494-4AFD-4724-917C-D7B057B7147E}" dt="2022-01-30T09:59:15.245" v="57" actId="26606"/>
          <ac:grpSpMkLst>
            <pc:docMk/>
            <pc:sldMk cId="1975622939" sldId="261"/>
            <ac:grpSpMk id="58" creationId="{2EDC2578-BDB0-4118-975D-CFCE02823D48}"/>
          </ac:grpSpMkLst>
        </pc:grpChg>
        <pc:grpChg chg="add">
          <ac:chgData name="Ricardo Rodriguescrespo" userId="37b784f3-3f16-414c-8c10-75c35ade24c4" providerId="ADAL" clId="{1E7A7494-4AFD-4724-917C-D7B057B7147E}" dt="2022-01-30T09:59:15.245" v="57" actId="26606"/>
          <ac:grpSpMkLst>
            <pc:docMk/>
            <pc:sldMk cId="1975622939" sldId="261"/>
            <ac:grpSpMk id="64" creationId="{66D15788-48EC-465C-BB15-0E2B97EE0D44}"/>
          </ac:grpSpMkLst>
        </pc:grpChg>
        <pc:picChg chg="add mod topLvl modCrop">
          <ac:chgData name="Ricardo Rodriguescrespo" userId="37b784f3-3f16-414c-8c10-75c35ade24c4" providerId="ADAL" clId="{1E7A7494-4AFD-4724-917C-D7B057B7147E}" dt="2022-01-30T12:53:02.362" v="1000" actId="1076"/>
          <ac:picMkLst>
            <pc:docMk/>
            <pc:sldMk cId="1975622939" sldId="261"/>
            <ac:picMk id="5" creationId="{DBFB793B-BD55-46E0-8D7F-2BAC12116835}"/>
          </ac:picMkLst>
        </pc:picChg>
        <pc:picChg chg="add del mod topLvl">
          <ac:chgData name="Ricardo Rodriguescrespo" userId="37b784f3-3f16-414c-8c10-75c35ade24c4" providerId="ADAL" clId="{1E7A7494-4AFD-4724-917C-D7B057B7147E}" dt="2022-01-30T12:45:47.551" v="904" actId="478"/>
          <ac:picMkLst>
            <pc:docMk/>
            <pc:sldMk cId="1975622939" sldId="261"/>
            <ac:picMk id="7" creationId="{8509B6E9-A918-475F-A3B6-95EDA52DAB95}"/>
          </ac:picMkLst>
        </pc:picChg>
        <pc:picChg chg="add mod">
          <ac:chgData name="Ricardo Rodriguescrespo" userId="37b784f3-3f16-414c-8c10-75c35ade24c4" providerId="ADAL" clId="{1E7A7494-4AFD-4724-917C-D7B057B7147E}" dt="2022-01-30T13:44:23.328" v="1765" actId="1076"/>
          <ac:picMkLst>
            <pc:docMk/>
            <pc:sldMk cId="1975622939" sldId="261"/>
            <ac:picMk id="19" creationId="{C4A06DFE-E7B6-4CCE-9917-627748B088FC}"/>
          </ac:picMkLst>
        </pc:picChg>
        <pc:picChg chg="add mod">
          <ac:chgData name="Ricardo Rodriguescrespo" userId="37b784f3-3f16-414c-8c10-75c35ade24c4" providerId="ADAL" clId="{1E7A7494-4AFD-4724-917C-D7B057B7147E}" dt="2022-01-30T12:40:34.548" v="873" actId="1076"/>
          <ac:picMkLst>
            <pc:docMk/>
            <pc:sldMk cId="1975622939" sldId="261"/>
            <ac:picMk id="71" creationId="{3A229181-8D8E-4E13-ACF5-DBDAAABE8911}"/>
          </ac:picMkLst>
        </pc:picChg>
        <pc:picChg chg="add mod">
          <ac:chgData name="Ricardo Rodriguescrespo" userId="37b784f3-3f16-414c-8c10-75c35ade24c4" providerId="ADAL" clId="{1E7A7494-4AFD-4724-917C-D7B057B7147E}" dt="2022-01-30T12:55:23.344" v="1036"/>
          <ac:picMkLst>
            <pc:docMk/>
            <pc:sldMk cId="1975622939" sldId="261"/>
            <ac:picMk id="73" creationId="{3A935BBD-C94C-4379-B027-4CAE21937CCB}"/>
          </ac:picMkLst>
        </pc:picChg>
        <pc:picChg chg="add mod">
          <ac:chgData name="Ricardo Rodriguescrespo" userId="37b784f3-3f16-414c-8c10-75c35ade24c4" providerId="ADAL" clId="{1E7A7494-4AFD-4724-917C-D7B057B7147E}" dt="2022-02-01T20:56:12.038" v="2683" actId="1076"/>
          <ac:picMkLst>
            <pc:docMk/>
            <pc:sldMk cId="1975622939" sldId="261"/>
            <ac:picMk id="74" creationId="{93901204-3341-43E4-823E-F4DC865E1554}"/>
          </ac:picMkLst>
        </pc:picChg>
      </pc:sldChg>
      <pc:sldChg chg="addSp delSp modSp add mod ord setBg">
        <pc:chgData name="Ricardo Rodriguescrespo" userId="37b784f3-3f16-414c-8c10-75c35ade24c4" providerId="ADAL" clId="{1E7A7494-4AFD-4724-917C-D7B057B7147E}" dt="2022-01-30T13:28:51.676" v="1498" actId="1076"/>
        <pc:sldMkLst>
          <pc:docMk/>
          <pc:sldMk cId="1210490230" sldId="262"/>
        </pc:sldMkLst>
        <pc:spChg chg="del mod">
          <ac:chgData name="Ricardo Rodriguescrespo" userId="37b784f3-3f16-414c-8c10-75c35ade24c4" providerId="ADAL" clId="{1E7A7494-4AFD-4724-917C-D7B057B7147E}" dt="2022-01-30T11:50:50.433" v="799" actId="478"/>
          <ac:spMkLst>
            <pc:docMk/>
            <pc:sldMk cId="1210490230" sldId="262"/>
            <ac:spMk id="2" creationId="{3421E988-3C0A-4DAE-AA56-1139564D4A68}"/>
          </ac:spMkLst>
        </pc:spChg>
        <pc:spChg chg="add del mo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" creationId="{CA1E1236-3E15-47F2-86BD-A95515656ED7}"/>
          </ac:spMkLst>
        </pc:spChg>
        <pc:spChg chg="add del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57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63" creationId="{808D4A0C-A317-468C-ABC7-9713599D8A5B}"/>
          </ac:spMkLst>
        </pc:spChg>
        <pc:spChg chg="add del">
          <ac:chgData name="Ricardo Rodriguescrespo" userId="37b784f3-3f16-414c-8c10-75c35ade24c4" providerId="ADAL" clId="{1E7A7494-4AFD-4724-917C-D7B057B7147E}" dt="2022-01-30T09:59:20.745" v="60" actId="26606"/>
          <ac:spMkLst>
            <pc:docMk/>
            <pc:sldMk cId="1210490230" sldId="262"/>
            <ac:spMk id="75" creationId="{F420BC5C-C418-4843-B04B-6918968D0982}"/>
          </ac:spMkLst>
        </pc:spChg>
        <pc:spChg chg="add del">
          <ac:chgData name="Ricardo Rodriguescrespo" userId="37b784f3-3f16-414c-8c10-75c35ade24c4" providerId="ADAL" clId="{1E7A7494-4AFD-4724-917C-D7B057B7147E}" dt="2022-01-30T09:59:20.745" v="60" actId="26606"/>
          <ac:spMkLst>
            <pc:docMk/>
            <pc:sldMk cId="1210490230" sldId="262"/>
            <ac:spMk id="77" creationId="{13E5F285-BD95-4989-B20B-77899015947C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78" creationId="{1A0B6DBB-705D-48D0-842C-F9DFA7684D19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80" creationId="{115B7F3F-A40D-4F24-8536-E2420B433211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81" creationId="{CEF42844-A829-4ED2-A360-63BB2A7C45EE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82" creationId="{57B23B52-A1C3-44EF-BC11-9094A0DA11AB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83" creationId="{064E08E5-DA92-4CF2-A0BF-E341800227B2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84" creationId="{7A222560-E657-4CAE-B667-7BE9E224B244}"/>
          </ac:spMkLst>
        </pc:spChg>
        <pc:spChg chg="add del">
          <ac:chgData name="Ricardo Rodriguescrespo" userId="37b784f3-3f16-414c-8c10-75c35ade24c4" providerId="ADAL" clId="{1E7A7494-4AFD-4724-917C-D7B057B7147E}" dt="2022-01-30T09:59:25.040" v="70" actId="26606"/>
          <ac:spMkLst>
            <pc:docMk/>
            <pc:sldMk cId="1210490230" sldId="262"/>
            <ac:spMk id="86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20.745" v="60" actId="26606"/>
          <ac:spMkLst>
            <pc:docMk/>
            <pc:sldMk cId="1210490230" sldId="262"/>
            <ac:spMk id="87" creationId="{A2597A8B-414A-4F6D-9710-2F1BE256E74B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91" creationId="{24E4BCEC-8B0A-444E-8509-1B3BB0449E5B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92" creationId="{9DB36622-1DC7-4B17-8984-588BA8999FF6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93" creationId="{51B97AF0-1974-42B9-B5FC-A332C52E8272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94" creationId="{95A298AD-BE5D-4BE1-8CDF-DBFB42D63FEB}"/>
          </ac:spMkLst>
        </pc:spChg>
        <pc:spChg chg="add del">
          <ac:chgData name="Ricardo Rodriguescrespo" userId="37b784f3-3f16-414c-8c10-75c35ade24c4" providerId="ADAL" clId="{1E7A7494-4AFD-4724-917C-D7B057B7147E}" dt="2022-01-30T09:59:29.267" v="76" actId="26606"/>
          <ac:spMkLst>
            <pc:docMk/>
            <pc:sldMk cId="1210490230" sldId="262"/>
            <ac:spMk id="96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09:59:21.643" v="62" actId="26606"/>
          <ac:spMkLst>
            <pc:docMk/>
            <pc:sldMk cId="1210490230" sldId="262"/>
            <ac:spMk id="98" creationId="{2F9C493A-9F03-49B4-B3FB-19CE5AC115BE}"/>
          </ac:spMkLst>
        </pc:spChg>
        <pc:spChg chg="add del">
          <ac:chgData name="Ricardo Rodriguescrespo" userId="37b784f3-3f16-414c-8c10-75c35ade24c4" providerId="ADAL" clId="{1E7A7494-4AFD-4724-917C-D7B057B7147E}" dt="2022-01-30T09:59:21.643" v="62" actId="26606"/>
          <ac:spMkLst>
            <pc:docMk/>
            <pc:sldMk cId="1210490230" sldId="262"/>
            <ac:spMk id="99" creationId="{90A46C7D-C1BB-49B8-8D37-39742820E964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01" creationId="{832CBDD0-B87C-4970-B2A7-FFFD6D26C172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03" creationId="{97784B97-59E3-4231-8D2D-693C652D81EC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04" creationId="{AB02D7A6-3A01-442C-9FC4-CAC4E9061A74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05" creationId="{E0010192-C718-45FF-9A87-29EB5D58E180}"/>
          </ac:spMkLst>
        </pc:spChg>
        <pc:spChg chg="add del">
          <ac:chgData name="Ricardo Rodriguescrespo" userId="37b784f3-3f16-414c-8c10-75c35ade24c4" providerId="ADAL" clId="{1E7A7494-4AFD-4724-917C-D7B057B7147E}" dt="2022-01-30T09:59:21.643" v="62" actId="26606"/>
          <ac:spMkLst>
            <pc:docMk/>
            <pc:sldMk cId="1210490230" sldId="262"/>
            <ac:spMk id="106" creationId="{D5B4F0F5-BE58-4EC0-B650-A71A07437CDD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11" creationId="{6C037D70-E018-4790-A7D3-72B39BB61E48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12" creationId="{4140752A-38F5-48A7-AB80-64CC505F0266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13" creationId="{0B136588-6327-46A4-B823-1ACCE9F23FD5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14" creationId="{5776E254-D3DD-4992-9085-92BB3405CF3B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115" creationId="{D2434460-8BB8-4B7B-9919-615EAFB32E3C}"/>
          </ac:spMkLst>
        </pc:spChg>
        <pc:spChg chg="add del">
          <ac:chgData name="Ricardo Rodriguescrespo" userId="37b784f3-3f16-414c-8c10-75c35ade24c4" providerId="ADAL" clId="{1E7A7494-4AFD-4724-917C-D7B057B7147E}" dt="2022-01-30T09:59:22.419" v="64" actId="26606"/>
          <ac:spMkLst>
            <pc:docMk/>
            <pc:sldMk cId="1210490230" sldId="262"/>
            <ac:spMk id="116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22.419" v="64" actId="26606"/>
          <ac:spMkLst>
            <pc:docMk/>
            <pc:sldMk cId="1210490230" sldId="262"/>
            <ac:spMk id="122" creationId="{808D4A0C-A317-468C-ABC7-9713599D8A5B}"/>
          </ac:spMkLst>
        </pc:spChg>
        <pc:spChg chg="add del">
          <ac:chgData name="Ricardo Rodriguescrespo" userId="37b784f3-3f16-414c-8c10-75c35ade24c4" providerId="ADAL" clId="{1E7A7494-4AFD-4724-917C-D7B057B7147E}" dt="2022-01-30T09:59:23.588" v="66" actId="26606"/>
          <ac:spMkLst>
            <pc:docMk/>
            <pc:sldMk cId="1210490230" sldId="262"/>
            <ac:spMk id="131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23.588" v="66" actId="26606"/>
          <ac:spMkLst>
            <pc:docMk/>
            <pc:sldMk cId="1210490230" sldId="262"/>
            <ac:spMk id="132" creationId="{58692EF0-FD3D-4304-83BB-D0AF4CF4C215}"/>
          </ac:spMkLst>
        </pc:spChg>
        <pc:spChg chg="add del">
          <ac:chgData name="Ricardo Rodriguescrespo" userId="37b784f3-3f16-414c-8c10-75c35ade24c4" providerId="ADAL" clId="{1E7A7494-4AFD-4724-917C-D7B057B7147E}" dt="2022-01-30T09:59:24.353" v="68" actId="26606"/>
          <ac:spMkLst>
            <pc:docMk/>
            <pc:sldMk cId="1210490230" sldId="262"/>
            <ac:spMk id="148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24.353" v="68" actId="26606"/>
          <ac:spMkLst>
            <pc:docMk/>
            <pc:sldMk cId="1210490230" sldId="262"/>
            <ac:spMk id="149" creationId="{3AB5BF24-836F-4A13-AAE6-3EEB92256D25}"/>
          </ac:spMkLst>
        </pc:spChg>
        <pc:spChg chg="add del">
          <ac:chgData name="Ricardo Rodriguescrespo" userId="37b784f3-3f16-414c-8c10-75c35ade24c4" providerId="ADAL" clId="{1E7A7494-4AFD-4724-917C-D7B057B7147E}" dt="2022-01-30T09:59:24.353" v="68" actId="26606"/>
          <ac:spMkLst>
            <pc:docMk/>
            <pc:sldMk cId="1210490230" sldId="262"/>
            <ac:spMk id="151" creationId="{01AB72E4-85FE-4925-94E8-F8DC756A0A07}"/>
          </ac:spMkLst>
        </pc:spChg>
        <pc:spChg chg="add del">
          <ac:chgData name="Ricardo Rodriguescrespo" userId="37b784f3-3f16-414c-8c10-75c35ade24c4" providerId="ADAL" clId="{1E7A7494-4AFD-4724-917C-D7B057B7147E}" dt="2022-01-30T09:59:25.040" v="70" actId="26606"/>
          <ac:spMkLst>
            <pc:docMk/>
            <pc:sldMk cId="1210490230" sldId="262"/>
            <ac:spMk id="154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25.040" v="70" actId="26606"/>
          <ac:spMkLst>
            <pc:docMk/>
            <pc:sldMk cId="1210490230" sldId="262"/>
            <ac:spMk id="167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09:59:25.040" v="70" actId="26606"/>
          <ac:spMkLst>
            <pc:docMk/>
            <pc:sldMk cId="1210490230" sldId="262"/>
            <ac:spMk id="171" creationId="{A53C053B-010B-45B7-B301-B24F0B146D41}"/>
          </ac:spMkLst>
        </pc:spChg>
        <pc:spChg chg="add del">
          <ac:chgData name="Ricardo Rodriguescrespo" userId="37b784f3-3f16-414c-8c10-75c35ade24c4" providerId="ADAL" clId="{1E7A7494-4AFD-4724-917C-D7B057B7147E}" dt="2022-01-30T09:59:26.214" v="72" actId="26606"/>
          <ac:spMkLst>
            <pc:docMk/>
            <pc:sldMk cId="1210490230" sldId="262"/>
            <ac:spMk id="173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09:59:26.214" v="72" actId="26606"/>
          <ac:spMkLst>
            <pc:docMk/>
            <pc:sldMk cId="1210490230" sldId="262"/>
            <ac:spMk id="174" creationId="{A707F4F1-79FE-4E99-AF42-242AC08A35E9}"/>
          </ac:spMkLst>
        </pc:spChg>
        <pc:spChg chg="add del">
          <ac:chgData name="Ricardo Rodriguescrespo" userId="37b784f3-3f16-414c-8c10-75c35ade24c4" providerId="ADAL" clId="{1E7A7494-4AFD-4724-917C-D7B057B7147E}" dt="2022-01-30T09:59:26.214" v="72" actId="26606"/>
          <ac:spMkLst>
            <pc:docMk/>
            <pc:sldMk cId="1210490230" sldId="262"/>
            <ac:spMk id="190" creationId="{825CBD1C-2583-4689-9336-2E92126BB80F}"/>
          </ac:spMkLst>
        </pc:spChg>
        <pc:spChg chg="add del">
          <ac:chgData name="Ricardo Rodriguescrespo" userId="37b784f3-3f16-414c-8c10-75c35ade24c4" providerId="ADAL" clId="{1E7A7494-4AFD-4724-917C-D7B057B7147E}" dt="2022-01-30T09:59:26.214" v="72" actId="26606"/>
          <ac:spMkLst>
            <pc:docMk/>
            <pc:sldMk cId="1210490230" sldId="262"/>
            <ac:spMk id="191" creationId="{CA1E1236-3E15-47F2-86BD-A95515656ED7}"/>
          </ac:spMkLst>
        </pc:spChg>
        <pc:spChg chg="add del">
          <ac:chgData name="Ricardo Rodriguescrespo" userId="37b784f3-3f16-414c-8c10-75c35ade24c4" providerId="ADAL" clId="{1E7A7494-4AFD-4724-917C-D7B057B7147E}" dt="2022-01-30T09:59:28.332" v="74" actId="26606"/>
          <ac:spMkLst>
            <pc:docMk/>
            <pc:sldMk cId="1210490230" sldId="262"/>
            <ac:spMk id="193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28.332" v="74" actId="26606"/>
          <ac:spMkLst>
            <pc:docMk/>
            <pc:sldMk cId="1210490230" sldId="262"/>
            <ac:spMk id="202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28.332" v="74" actId="26606"/>
          <ac:spMkLst>
            <pc:docMk/>
            <pc:sldMk cId="1210490230" sldId="262"/>
            <ac:spMk id="210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09:59:28.332" v="74" actId="26606"/>
          <ac:spMkLst>
            <pc:docMk/>
            <pc:sldMk cId="1210490230" sldId="262"/>
            <ac:spMk id="211" creationId="{A88EE6DC-B9C9-4217-8261-26F7DF29F42D}"/>
          </ac:spMkLst>
        </pc:spChg>
        <pc:spChg chg="add del">
          <ac:chgData name="Ricardo Rodriguescrespo" userId="37b784f3-3f16-414c-8c10-75c35ade24c4" providerId="ADAL" clId="{1E7A7494-4AFD-4724-917C-D7B057B7147E}" dt="2022-01-30T09:59:29.267" v="76" actId="26606"/>
          <ac:spMkLst>
            <pc:docMk/>
            <pc:sldMk cId="1210490230" sldId="262"/>
            <ac:spMk id="227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29.267" v="76" actId="26606"/>
          <ac:spMkLst>
            <pc:docMk/>
            <pc:sldMk cId="1210490230" sldId="262"/>
            <ac:spMk id="230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29.267" v="76" actId="26606"/>
          <ac:spMkLst>
            <pc:docMk/>
            <pc:sldMk cId="1210490230" sldId="262"/>
            <ac:spMk id="233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30T09:59:29.267" v="76" actId="26606"/>
          <ac:spMkLst>
            <pc:docMk/>
            <pc:sldMk cId="1210490230" sldId="262"/>
            <ac:spMk id="237" creationId="{286E5E1D-FD49-448F-83C8-E06466BE54BB}"/>
          </ac:spMkLst>
        </pc:spChg>
        <pc:spChg chg="add del">
          <ac:chgData name="Ricardo Rodriguescrespo" userId="37b784f3-3f16-414c-8c10-75c35ade24c4" providerId="ADAL" clId="{1E7A7494-4AFD-4724-917C-D7B057B7147E}" dt="2022-01-30T09:59:30.263" v="78" actId="26606"/>
          <ac:spMkLst>
            <pc:docMk/>
            <pc:sldMk cId="1210490230" sldId="262"/>
            <ac:spMk id="241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30.263" v="78" actId="26606"/>
          <ac:spMkLst>
            <pc:docMk/>
            <pc:sldMk cId="1210490230" sldId="262"/>
            <ac:spMk id="250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30.263" v="78" actId="26606"/>
          <ac:spMkLst>
            <pc:docMk/>
            <pc:sldMk cId="1210490230" sldId="262"/>
            <ac:spMk id="25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09:59:30.263" v="78" actId="26606"/>
          <ac:spMkLst>
            <pc:docMk/>
            <pc:sldMk cId="1210490230" sldId="262"/>
            <ac:spMk id="258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30T09:59:30.263" v="78" actId="26606"/>
          <ac:spMkLst>
            <pc:docMk/>
            <pc:sldMk cId="1210490230" sldId="262"/>
            <ac:spMk id="264" creationId="{ED444C4E-6A11-4761-8A29-4B2A05781171}"/>
          </ac:spMkLst>
        </pc:spChg>
        <pc:spChg chg="add del">
          <ac:chgData name="Ricardo Rodriguescrespo" userId="37b784f3-3f16-414c-8c10-75c35ade24c4" providerId="ADAL" clId="{1E7A7494-4AFD-4724-917C-D7B057B7147E}" dt="2022-01-30T09:59:31.450" v="80" actId="26606"/>
          <ac:spMkLst>
            <pc:docMk/>
            <pc:sldMk cId="1210490230" sldId="262"/>
            <ac:spMk id="274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31.450" v="80" actId="26606"/>
          <ac:spMkLst>
            <pc:docMk/>
            <pc:sldMk cId="1210490230" sldId="262"/>
            <ac:spMk id="283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31.450" v="80" actId="26606"/>
          <ac:spMkLst>
            <pc:docMk/>
            <pc:sldMk cId="1210490230" sldId="262"/>
            <ac:spMk id="290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09:59:31.450" v="80" actId="26606"/>
          <ac:spMkLst>
            <pc:docMk/>
            <pc:sldMk cId="1210490230" sldId="262"/>
            <ac:spMk id="291" creationId="{D1DEB8A1-0BB8-48FD-8739-36D42B5F2E9C}"/>
          </ac:spMkLst>
        </pc:spChg>
        <pc:spChg chg="add del">
          <ac:chgData name="Ricardo Rodriguescrespo" userId="37b784f3-3f16-414c-8c10-75c35ade24c4" providerId="ADAL" clId="{1E7A7494-4AFD-4724-917C-D7B057B7147E}" dt="2022-01-30T09:59:31.450" v="80" actId="26606"/>
          <ac:spMkLst>
            <pc:docMk/>
            <pc:sldMk cId="1210490230" sldId="262"/>
            <ac:spMk id="298" creationId="{8E888BFA-FA2E-44AF-9D7B-16D609CD43A8}"/>
          </ac:spMkLst>
        </pc:spChg>
        <pc:spChg chg="add del">
          <ac:chgData name="Ricardo Rodriguescrespo" userId="37b784f3-3f16-414c-8c10-75c35ade24c4" providerId="ADAL" clId="{1E7A7494-4AFD-4724-917C-D7B057B7147E}" dt="2022-01-30T09:59:32.595" v="82" actId="26606"/>
          <ac:spMkLst>
            <pc:docMk/>
            <pc:sldMk cId="1210490230" sldId="262"/>
            <ac:spMk id="308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32.595" v="82" actId="26606"/>
          <ac:spMkLst>
            <pc:docMk/>
            <pc:sldMk cId="1210490230" sldId="262"/>
            <ac:spMk id="311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32.595" v="82" actId="26606"/>
          <ac:spMkLst>
            <pc:docMk/>
            <pc:sldMk cId="1210490230" sldId="262"/>
            <ac:spMk id="314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09:59:32.595" v="82" actId="26606"/>
          <ac:spMkLst>
            <pc:docMk/>
            <pc:sldMk cId="1210490230" sldId="262"/>
            <ac:spMk id="315" creationId="{CF7F2079-504C-499A-A644-58F4DDC7643B}"/>
          </ac:spMkLst>
        </pc:spChg>
        <pc:spChg chg="add del">
          <ac:chgData name="Ricardo Rodriguescrespo" userId="37b784f3-3f16-414c-8c10-75c35ade24c4" providerId="ADAL" clId="{1E7A7494-4AFD-4724-917C-D7B057B7147E}" dt="2022-01-30T09:59:32.595" v="82" actId="26606"/>
          <ac:spMkLst>
            <pc:docMk/>
            <pc:sldMk cId="1210490230" sldId="262"/>
            <ac:spMk id="318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30T09:59:33.792" v="84" actId="26606"/>
          <ac:spMkLst>
            <pc:docMk/>
            <pc:sldMk cId="1210490230" sldId="262"/>
            <ac:spMk id="323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09:59:33.792" v="84" actId="26606"/>
          <ac:spMkLst>
            <pc:docMk/>
            <pc:sldMk cId="1210490230" sldId="262"/>
            <ac:spMk id="332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09:59:33.792" v="84" actId="26606"/>
          <ac:spMkLst>
            <pc:docMk/>
            <pc:sldMk cId="1210490230" sldId="262"/>
            <ac:spMk id="339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09:59:33.792" v="84" actId="26606"/>
          <ac:spMkLst>
            <pc:docMk/>
            <pc:sldMk cId="1210490230" sldId="262"/>
            <ac:spMk id="340" creationId="{D5F22BA4-FBBB-4999-90AE-11D274457AAF}"/>
          </ac:spMkLst>
        </pc:spChg>
        <pc:spChg chg="ad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55" creationId="{435959F4-53DA-47FF-BC24-1E5B75C69876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57" creationId="{C194A764-16E1-4D0D-9357-76F80E6086C0}"/>
          </ac:spMkLst>
        </pc:spChg>
        <pc:spChg chg="ad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58" creationId="{59226104-0061-4319-8237-9C001BF85D49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60" creationId="{5E279D86-4533-45F1-B0AA-D237399A5ED5}"/>
          </ac:spMkLst>
        </pc:spChg>
        <pc:spChg chg="ad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61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62" creationId="{0C147919-C87A-403A-AC24-CA39D2BCE548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65" creationId="{04DD3A35-AF24-4806-B3D6-F5957085E9F8}"/>
          </ac:spMkLst>
        </pc:spChg>
        <pc:spChg chg="add">
          <ac:chgData name="Ricardo Rodriguescrespo" userId="37b784f3-3f16-414c-8c10-75c35ade24c4" providerId="ADAL" clId="{1E7A7494-4AFD-4724-917C-D7B057B7147E}" dt="2022-01-30T09:59:33.805" v="85" actId="26606"/>
          <ac:spMkLst>
            <pc:docMk/>
            <pc:sldMk cId="1210490230" sldId="262"/>
            <ac:spMk id="366" creationId="{58246221-44FF-4718-9ACD-D3FC9D5DB797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68" creationId="{B390352D-88A1-4F79-B475-5CFD8120D079}"/>
          </ac:spMkLst>
        </pc:spChg>
        <pc:spChg chg="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69" creationId="{4BE6644B-32A7-45A6-8922-BA1FE8C23A34}"/>
          </ac:spMkLst>
        </pc:spChg>
        <pc:spChg chg="add mod">
          <ac:chgData name="Ricardo Rodriguescrespo" userId="37b784f3-3f16-414c-8c10-75c35ade24c4" providerId="ADAL" clId="{1E7A7494-4AFD-4724-917C-D7B057B7147E}" dt="2022-01-30T12:57:23.904" v="1080" actId="790"/>
          <ac:spMkLst>
            <pc:docMk/>
            <pc:sldMk cId="1210490230" sldId="262"/>
            <ac:spMk id="373" creationId="{B3A794D9-A814-4033-8C82-B5F4C8824796}"/>
          </ac:spMkLst>
        </pc:spChg>
        <pc:grpChg chg="add del mod">
          <ac:chgData name="Ricardo Rodriguescrespo" userId="37b784f3-3f16-414c-8c10-75c35ade24c4" providerId="ADAL" clId="{1E7A7494-4AFD-4724-917C-D7B057B7147E}" dt="2022-01-30T12:44:20.655" v="881" actId="478"/>
          <ac:grpSpMkLst>
            <pc:docMk/>
            <pc:sldMk cId="1210490230" sldId="262"/>
            <ac:grpSpMk id="14" creationId="{31CF7CE8-CCBB-495F-BD72-149720A5344E}"/>
          </ac:grpSpMkLst>
        </pc:grpChg>
        <pc:grpChg chg="add del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58" creationId="{2EDC2578-BDB0-4118-975D-CFCE02823D48}"/>
          </ac:grpSpMkLst>
        </pc:grpChg>
        <pc:grpChg chg="add del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64" creationId="{66D15788-48EC-465C-BB15-0E2B97EE0D44}"/>
          </ac:grpSpMkLst>
        </pc:grpChg>
        <pc:grpChg chg="add del">
          <ac:chgData name="Ricardo Rodriguescrespo" userId="37b784f3-3f16-414c-8c10-75c35ade24c4" providerId="ADAL" clId="{1E7A7494-4AFD-4724-917C-D7B057B7147E}" dt="2022-01-30T09:59:20.745" v="60" actId="26606"/>
          <ac:grpSpMkLst>
            <pc:docMk/>
            <pc:sldMk cId="1210490230" sldId="262"/>
            <ac:grpSpMk id="79" creationId="{6C02F4BE-6538-4CAD-B506-5FEB41D378BC}"/>
          </ac:grpSpMkLst>
        </pc:grpChg>
        <pc:grpChg chg="add del">
          <ac:chgData name="Ricardo Rodriguescrespo" userId="37b784f3-3f16-414c-8c10-75c35ade24c4" providerId="ADAL" clId="{1E7A7494-4AFD-4724-917C-D7B057B7147E}" dt="2022-01-30T09:59:25.040" v="70" actId="26606"/>
          <ac:grpSpMkLst>
            <pc:docMk/>
            <pc:sldMk cId="1210490230" sldId="262"/>
            <ac:grpSpMk id="88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20.745" v="60" actId="26606"/>
          <ac:grpSpMkLst>
            <pc:docMk/>
            <pc:sldMk cId="1210490230" sldId="262"/>
            <ac:grpSpMk id="89" creationId="{09BA142B-E03A-4CCD-8C46-8BDDD96AB334}"/>
          </ac:grpSpMkLst>
        </pc:grpChg>
        <pc:grpChg chg="add del">
          <ac:chgData name="Ricardo Rodriguescrespo" userId="37b784f3-3f16-414c-8c10-75c35ade24c4" providerId="ADAL" clId="{1E7A7494-4AFD-4724-917C-D7B057B7147E}" dt="2022-01-30T09:59:21.643" v="62" actId="26606"/>
          <ac:grpSpMkLst>
            <pc:docMk/>
            <pc:sldMk cId="1210490230" sldId="262"/>
            <ac:grpSpMk id="100" creationId="{61BBAB6F-65E6-4E2B-B363-6AB27C84E0C1}"/>
          </ac:grpSpMkLst>
        </pc:grpChg>
        <pc:grpChg chg="add del">
          <ac:chgData name="Ricardo Rodriguescrespo" userId="37b784f3-3f16-414c-8c10-75c35ade24c4" providerId="ADAL" clId="{1E7A7494-4AFD-4724-917C-D7B057B7147E}" dt="2022-01-30T09:59:21.643" v="62" actId="26606"/>
          <ac:grpSpMkLst>
            <pc:docMk/>
            <pc:sldMk cId="1210490230" sldId="262"/>
            <ac:grpSpMk id="107" creationId="{E700C1F5-B637-45FE-96CC-270D263A597B}"/>
          </ac:grpSpMkLst>
        </pc:grpChg>
        <pc:grpChg chg="add del">
          <ac:chgData name="Ricardo Rodriguescrespo" userId="37b784f3-3f16-414c-8c10-75c35ade24c4" providerId="ADAL" clId="{1E7A7494-4AFD-4724-917C-D7B057B7147E}" dt="2022-01-30T09:59:25.040" v="70" actId="26606"/>
          <ac:grpSpMkLst>
            <pc:docMk/>
            <pc:sldMk cId="1210490230" sldId="262"/>
            <ac:grpSpMk id="108" creationId="{A74D158D-3F76-4E0D-B136-6D32F6A50F97}"/>
          </ac:grpSpMkLst>
        </pc:grpChg>
        <pc:grpChg chg="add del">
          <ac:chgData name="Ricardo Rodriguescrespo" userId="37b784f3-3f16-414c-8c10-75c35ade24c4" providerId="ADAL" clId="{1E7A7494-4AFD-4724-917C-D7B057B7147E}" dt="2022-01-30T09:59:33.792" v="84" actId="26606"/>
          <ac:grpSpMkLst>
            <pc:docMk/>
            <pc:sldMk cId="1210490230" sldId="262"/>
            <ac:grpSpMk id="109" creationId="{192A8C9B-B952-4283-92EA-186D3C0A0C10}"/>
          </ac:grpSpMkLst>
        </pc:grpChg>
        <pc:grpChg chg="add del">
          <ac:chgData name="Ricardo Rodriguescrespo" userId="37b784f3-3f16-414c-8c10-75c35ade24c4" providerId="ADAL" clId="{1E7A7494-4AFD-4724-917C-D7B057B7147E}" dt="2022-01-30T09:59:29.267" v="76" actId="26606"/>
          <ac:grpSpMkLst>
            <pc:docMk/>
            <pc:sldMk cId="1210490230" sldId="262"/>
            <ac:grpSpMk id="110" creationId="{D82E7BA0-A7BA-4C61-9D6F-5345A540569F}"/>
          </ac:grpSpMkLst>
        </pc:grpChg>
        <pc:grpChg chg="add del">
          <ac:chgData name="Ricardo Rodriguescrespo" userId="37b784f3-3f16-414c-8c10-75c35ade24c4" providerId="ADAL" clId="{1E7A7494-4AFD-4724-917C-D7B057B7147E}" dt="2022-01-30T09:59:22.419" v="64" actId="26606"/>
          <ac:grpSpMkLst>
            <pc:docMk/>
            <pc:sldMk cId="1210490230" sldId="262"/>
            <ac:grpSpMk id="117" creationId="{2EDC2578-BDB0-4118-975D-CFCE02823D48}"/>
          </ac:grpSpMkLst>
        </pc:grpChg>
        <pc:grpChg chg="add del">
          <ac:chgData name="Ricardo Rodriguescrespo" userId="37b784f3-3f16-414c-8c10-75c35ade24c4" providerId="ADAL" clId="{1E7A7494-4AFD-4724-917C-D7B057B7147E}" dt="2022-01-30T09:59:22.419" v="64" actId="26606"/>
          <ac:grpSpMkLst>
            <pc:docMk/>
            <pc:sldMk cId="1210490230" sldId="262"/>
            <ac:grpSpMk id="123" creationId="{66D15788-48EC-465C-BB15-0E2B97EE0D44}"/>
          </ac:grpSpMkLst>
        </pc:grpChg>
        <pc:grpChg chg="add del">
          <ac:chgData name="Ricardo Rodriguescrespo" userId="37b784f3-3f16-414c-8c10-75c35ade24c4" providerId="ADAL" clId="{1E7A7494-4AFD-4724-917C-D7B057B7147E}" dt="2022-01-30T09:59:23.588" v="66" actId="26606"/>
          <ac:grpSpMkLst>
            <pc:docMk/>
            <pc:sldMk cId="1210490230" sldId="262"/>
            <ac:grpSpMk id="133" creationId="{D5E23BE5-51F7-48C6-82D1-43717C1D793C}"/>
          </ac:grpSpMkLst>
        </pc:grpChg>
        <pc:grpChg chg="add del">
          <ac:chgData name="Ricardo Rodriguescrespo" userId="37b784f3-3f16-414c-8c10-75c35ade24c4" providerId="ADAL" clId="{1E7A7494-4AFD-4724-917C-D7B057B7147E}" dt="2022-01-30T09:59:23.588" v="66" actId="26606"/>
          <ac:grpSpMkLst>
            <pc:docMk/>
            <pc:sldMk cId="1210490230" sldId="262"/>
            <ac:grpSpMk id="140" creationId="{554A72DC-6122-426C-9473-FE48DFBD1634}"/>
          </ac:grpSpMkLst>
        </pc:grpChg>
        <pc:grpChg chg="add del">
          <ac:chgData name="Ricardo Rodriguescrespo" userId="37b784f3-3f16-414c-8c10-75c35ade24c4" providerId="ADAL" clId="{1E7A7494-4AFD-4724-917C-D7B057B7147E}" dt="2022-01-30T09:59:24.353" v="68" actId="26606"/>
          <ac:grpSpMkLst>
            <pc:docMk/>
            <pc:sldMk cId="1210490230" sldId="262"/>
            <ac:grpSpMk id="150" creationId="{AFA309B8-3551-4D00-8F72-F8224F39C893}"/>
          </ac:grpSpMkLst>
        </pc:grpChg>
        <pc:grpChg chg="add del">
          <ac:chgData name="Ricardo Rodriguescrespo" userId="37b784f3-3f16-414c-8c10-75c35ade24c4" providerId="ADAL" clId="{1E7A7494-4AFD-4724-917C-D7B057B7147E}" dt="2022-01-30T09:59:24.353" v="68" actId="26606"/>
          <ac:grpSpMkLst>
            <pc:docMk/>
            <pc:sldMk cId="1210490230" sldId="262"/>
            <ac:grpSpMk id="152" creationId="{2B5F2BAA-9430-49D4-AFB2-873C0C5B32F0}"/>
          </ac:grpSpMkLst>
        </pc:grpChg>
        <pc:grpChg chg="add del">
          <ac:chgData name="Ricardo Rodriguescrespo" userId="37b784f3-3f16-414c-8c10-75c35ade24c4" providerId="ADAL" clId="{1E7A7494-4AFD-4724-917C-D7B057B7147E}" dt="2022-01-30T09:59:25.040" v="70" actId="26606"/>
          <ac:grpSpMkLst>
            <pc:docMk/>
            <pc:sldMk cId="1210490230" sldId="262"/>
            <ac:grpSpMk id="155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25.040" v="70" actId="26606"/>
          <ac:grpSpMkLst>
            <pc:docMk/>
            <pc:sldMk cId="1210490230" sldId="262"/>
            <ac:grpSpMk id="168" creationId="{674FBD09-398F-4886-8D52-3CCAB16ED12F}"/>
          </ac:grpSpMkLst>
        </pc:grpChg>
        <pc:grpChg chg="add del">
          <ac:chgData name="Ricardo Rodriguescrespo" userId="37b784f3-3f16-414c-8c10-75c35ade24c4" providerId="ADAL" clId="{1E7A7494-4AFD-4724-917C-D7B057B7147E}" dt="2022-01-30T09:59:26.214" v="72" actId="26606"/>
          <ac:grpSpMkLst>
            <pc:docMk/>
            <pc:sldMk cId="1210490230" sldId="262"/>
            <ac:grpSpMk id="175" creationId="{C5035748-E666-464D-B95F-ED8146346809}"/>
          </ac:grpSpMkLst>
        </pc:grpChg>
        <pc:grpChg chg="add del">
          <ac:chgData name="Ricardo Rodriguescrespo" userId="37b784f3-3f16-414c-8c10-75c35ade24c4" providerId="ADAL" clId="{1E7A7494-4AFD-4724-917C-D7B057B7147E}" dt="2022-01-30T09:59:26.214" v="72" actId="26606"/>
          <ac:grpSpMkLst>
            <pc:docMk/>
            <pc:sldMk cId="1210490230" sldId="262"/>
            <ac:grpSpMk id="182" creationId="{D5E51A3D-2FA6-4FB0-8E96-240CD790AFB7}"/>
          </ac:grpSpMkLst>
        </pc:grpChg>
        <pc:grpChg chg="add del">
          <ac:chgData name="Ricardo Rodriguescrespo" userId="37b784f3-3f16-414c-8c10-75c35ade24c4" providerId="ADAL" clId="{1E7A7494-4AFD-4724-917C-D7B057B7147E}" dt="2022-01-30T09:59:28.332" v="74" actId="26606"/>
          <ac:grpSpMkLst>
            <pc:docMk/>
            <pc:sldMk cId="1210490230" sldId="262"/>
            <ac:grpSpMk id="194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28.332" v="74" actId="26606"/>
          <ac:grpSpMkLst>
            <pc:docMk/>
            <pc:sldMk cId="1210490230" sldId="262"/>
            <ac:grpSpMk id="203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28.332" v="74" actId="26606"/>
          <ac:grpSpMkLst>
            <pc:docMk/>
            <pc:sldMk cId="1210490230" sldId="262"/>
            <ac:grpSpMk id="212" creationId="{7F3CC54C-8A5F-42B2-80EF-40005E1BB42E}"/>
          </ac:grpSpMkLst>
        </pc:grpChg>
        <pc:grpChg chg="add del">
          <ac:chgData name="Ricardo Rodriguescrespo" userId="37b784f3-3f16-414c-8c10-75c35ade24c4" providerId="ADAL" clId="{1E7A7494-4AFD-4724-917C-D7B057B7147E}" dt="2022-01-30T09:59:28.332" v="74" actId="26606"/>
          <ac:grpSpMkLst>
            <pc:docMk/>
            <pc:sldMk cId="1210490230" sldId="262"/>
            <ac:grpSpMk id="219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30T09:59:29.267" v="76" actId="26606"/>
          <ac:grpSpMkLst>
            <pc:docMk/>
            <pc:sldMk cId="1210490230" sldId="262"/>
            <ac:grpSpMk id="228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29.267" v="76" actId="26606"/>
          <ac:grpSpMkLst>
            <pc:docMk/>
            <pc:sldMk cId="1210490230" sldId="262"/>
            <ac:grpSpMk id="231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29.267" v="76" actId="26606"/>
          <ac:grpSpMkLst>
            <pc:docMk/>
            <pc:sldMk cId="1210490230" sldId="262"/>
            <ac:grpSpMk id="234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30T09:59:30.263" v="78" actId="26606"/>
          <ac:grpSpMkLst>
            <pc:docMk/>
            <pc:sldMk cId="1210490230" sldId="262"/>
            <ac:grpSpMk id="242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30.263" v="78" actId="26606"/>
          <ac:grpSpMkLst>
            <pc:docMk/>
            <pc:sldMk cId="1210490230" sldId="262"/>
            <ac:grpSpMk id="251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30.263" v="78" actId="26606"/>
          <ac:grpSpMkLst>
            <pc:docMk/>
            <pc:sldMk cId="1210490230" sldId="262"/>
            <ac:grpSpMk id="259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09:59:30.263" v="78" actId="26606"/>
          <ac:grpSpMkLst>
            <pc:docMk/>
            <pc:sldMk cId="1210490230" sldId="262"/>
            <ac:grpSpMk id="265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30T09:59:31.450" v="80" actId="26606"/>
          <ac:grpSpMkLst>
            <pc:docMk/>
            <pc:sldMk cId="1210490230" sldId="262"/>
            <ac:grpSpMk id="275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31.450" v="80" actId="26606"/>
          <ac:grpSpMkLst>
            <pc:docMk/>
            <pc:sldMk cId="1210490230" sldId="262"/>
            <ac:grpSpMk id="284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31.450" v="80" actId="26606"/>
          <ac:grpSpMkLst>
            <pc:docMk/>
            <pc:sldMk cId="1210490230" sldId="262"/>
            <ac:grpSpMk id="292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30T09:59:31.450" v="80" actId="26606"/>
          <ac:grpSpMkLst>
            <pc:docMk/>
            <pc:sldMk cId="1210490230" sldId="262"/>
            <ac:grpSpMk id="299" creationId="{67CE019E-45F4-43D5-9AB7-9B668C6E6AD6}"/>
          </ac:grpSpMkLst>
        </pc:grpChg>
        <pc:grpChg chg="add del">
          <ac:chgData name="Ricardo Rodriguescrespo" userId="37b784f3-3f16-414c-8c10-75c35ade24c4" providerId="ADAL" clId="{1E7A7494-4AFD-4724-917C-D7B057B7147E}" dt="2022-01-30T09:59:32.595" v="82" actId="26606"/>
          <ac:grpSpMkLst>
            <pc:docMk/>
            <pc:sldMk cId="1210490230" sldId="262"/>
            <ac:grpSpMk id="30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32.595" v="82" actId="26606"/>
          <ac:grpSpMkLst>
            <pc:docMk/>
            <pc:sldMk cId="1210490230" sldId="262"/>
            <ac:grpSpMk id="312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32.595" v="82" actId="26606"/>
          <ac:grpSpMkLst>
            <pc:docMk/>
            <pc:sldMk cId="1210490230" sldId="262"/>
            <ac:grpSpMk id="316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09:59:32.595" v="82" actId="26606"/>
          <ac:grpSpMkLst>
            <pc:docMk/>
            <pc:sldMk cId="1210490230" sldId="262"/>
            <ac:grpSpMk id="319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30T09:59:33.792" v="84" actId="26606"/>
          <ac:grpSpMkLst>
            <pc:docMk/>
            <pc:sldMk cId="1210490230" sldId="262"/>
            <ac:grpSpMk id="324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09:59:33.792" v="84" actId="26606"/>
          <ac:grpSpMkLst>
            <pc:docMk/>
            <pc:sldMk cId="1210490230" sldId="262"/>
            <ac:grpSpMk id="333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09:59:33.792" v="84" actId="26606"/>
          <ac:grpSpMkLst>
            <pc:docMk/>
            <pc:sldMk cId="1210490230" sldId="262"/>
            <ac:grpSpMk id="341" creationId="{2D95BC6E-9037-4C8E-B4E0-64BC19E0C595}"/>
          </ac:grpSpMkLst>
        </pc:grpChg>
        <pc:grpChg chg="add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356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359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363" creationId="{4B3D6101-D5EE-45DC-8706-F9B108885BC0}"/>
          </ac:grpSpMkLst>
        </pc:grpChg>
        <pc:grpChg chg="add">
          <ac:chgData name="Ricardo Rodriguescrespo" userId="37b784f3-3f16-414c-8c10-75c35ade24c4" providerId="ADAL" clId="{1E7A7494-4AFD-4724-917C-D7B057B7147E}" dt="2022-01-30T09:59:33.805" v="85" actId="26606"/>
          <ac:grpSpMkLst>
            <pc:docMk/>
            <pc:sldMk cId="1210490230" sldId="262"/>
            <ac:grpSpMk id="367" creationId="{FA557398-F949-4133-8B80-0DEE64C0B130}"/>
          </ac:grpSpMkLst>
        </pc:grpChg>
        <pc:picChg chg="add mod">
          <ac:chgData name="Ricardo Rodriguescrespo" userId="37b784f3-3f16-414c-8c10-75c35ade24c4" providerId="ADAL" clId="{1E7A7494-4AFD-4724-917C-D7B057B7147E}" dt="2022-01-30T11:50:27.479" v="791" actId="1076"/>
          <ac:picMkLst>
            <pc:docMk/>
            <pc:sldMk cId="1210490230" sldId="262"/>
            <ac:picMk id="5" creationId="{AD81C0C3-255E-4DFC-BA9E-3AE7D39CF0E5}"/>
          </ac:picMkLst>
        </pc:picChg>
        <pc:picChg chg="add mod">
          <ac:chgData name="Ricardo Rodriguescrespo" userId="37b784f3-3f16-414c-8c10-75c35ade24c4" providerId="ADAL" clId="{1E7A7494-4AFD-4724-917C-D7B057B7147E}" dt="2022-01-30T11:50:41.205" v="795" actId="14100"/>
          <ac:picMkLst>
            <pc:docMk/>
            <pc:sldMk cId="1210490230" sldId="262"/>
            <ac:picMk id="7" creationId="{29E1DE8D-2902-4EF2-A8FE-B18BD841DDEB}"/>
          </ac:picMkLst>
        </pc:picChg>
        <pc:picChg chg="add del">
          <ac:chgData name="Ricardo Rodriguescrespo" userId="37b784f3-3f16-414c-8c10-75c35ade24c4" providerId="ADAL" clId="{1E7A7494-4AFD-4724-917C-D7B057B7147E}" dt="2022-01-30T11:53:10.577" v="828" actId="478"/>
          <ac:picMkLst>
            <pc:docMk/>
            <pc:sldMk cId="1210490230" sldId="262"/>
            <ac:picMk id="9" creationId="{9EF8FEF7-DBAA-4F33-B22B-9AAED4A8082C}"/>
          </ac:picMkLst>
        </pc:picChg>
        <pc:picChg chg="add mod">
          <ac:chgData name="Ricardo Rodriguescrespo" userId="37b784f3-3f16-414c-8c10-75c35ade24c4" providerId="ADAL" clId="{1E7A7494-4AFD-4724-917C-D7B057B7147E}" dt="2022-01-30T13:28:51.676" v="1498" actId="1076"/>
          <ac:picMkLst>
            <pc:docMk/>
            <pc:sldMk cId="1210490230" sldId="262"/>
            <ac:picMk id="11" creationId="{5BFF3205-4020-4978-81A9-9DB24F16EF60}"/>
          </ac:picMkLst>
        </pc:picChg>
        <pc:picChg chg="add mod modCrop">
          <ac:chgData name="Ricardo Rodriguescrespo" userId="37b784f3-3f16-414c-8c10-75c35ade24c4" providerId="ADAL" clId="{1E7A7494-4AFD-4724-917C-D7B057B7147E}" dt="2022-01-30T11:56:08.127" v="856" actId="164"/>
          <ac:picMkLst>
            <pc:docMk/>
            <pc:sldMk cId="1210490230" sldId="262"/>
            <ac:picMk id="13" creationId="{12E6E3EF-E982-41AF-97AD-45FC26337ABB}"/>
          </ac:picMkLst>
        </pc:picChg>
        <pc:picChg chg="add mod">
          <ac:chgData name="Ricardo Rodriguescrespo" userId="37b784f3-3f16-414c-8c10-75c35ade24c4" providerId="ADAL" clId="{1E7A7494-4AFD-4724-917C-D7B057B7147E}" dt="2022-01-30T11:50:47.205" v="798" actId="14100"/>
          <ac:picMkLst>
            <pc:docMk/>
            <pc:sldMk cId="1210490230" sldId="262"/>
            <ac:picMk id="307" creationId="{F66861CB-16F7-4105-BAFA-7F75CF91E68B}"/>
          </ac:picMkLst>
        </pc:picChg>
        <pc:picChg chg="add del mod">
          <ac:chgData name="Ricardo Rodriguescrespo" userId="37b784f3-3f16-414c-8c10-75c35ade24c4" providerId="ADAL" clId="{1E7A7494-4AFD-4724-917C-D7B057B7147E}" dt="2022-01-30T12:44:16.795" v="878" actId="21"/>
          <ac:picMkLst>
            <pc:docMk/>
            <pc:sldMk cId="1210490230" sldId="262"/>
            <ac:picMk id="322" creationId="{54FB43DF-BDE2-48F2-B048-E611C32E9AFF}"/>
          </ac:picMkLst>
        </pc:picChg>
        <pc:picChg chg="add mod modCrop">
          <ac:chgData name="Ricardo Rodriguescrespo" userId="37b784f3-3f16-414c-8c10-75c35ade24c4" providerId="ADAL" clId="{1E7A7494-4AFD-4724-917C-D7B057B7147E}" dt="2022-01-30T11:56:08.127" v="856" actId="164"/>
          <ac:picMkLst>
            <pc:docMk/>
            <pc:sldMk cId="1210490230" sldId="262"/>
            <ac:picMk id="354" creationId="{E890F086-5029-48AC-88DB-E2438F3EB47A}"/>
          </ac:picMkLst>
        </pc:picChg>
        <pc:picChg chg="add mod modCrop">
          <ac:chgData name="Ricardo Rodriguescrespo" userId="37b784f3-3f16-414c-8c10-75c35ade24c4" providerId="ADAL" clId="{1E7A7494-4AFD-4724-917C-D7B057B7147E}" dt="2022-01-30T11:56:08.127" v="856" actId="164"/>
          <ac:picMkLst>
            <pc:docMk/>
            <pc:sldMk cId="1210490230" sldId="262"/>
            <ac:picMk id="370" creationId="{4A15F205-4D12-43C1-9C81-208B68DCD337}"/>
          </ac:picMkLst>
        </pc:picChg>
        <pc:picChg chg="add mod">
          <ac:chgData name="Ricardo Rodriguescrespo" userId="37b784f3-3f16-414c-8c10-75c35ade24c4" providerId="ADAL" clId="{1E7A7494-4AFD-4724-917C-D7B057B7147E}" dt="2022-01-30T12:40:29.260" v="870"/>
          <ac:picMkLst>
            <pc:docMk/>
            <pc:sldMk cId="1210490230" sldId="262"/>
            <ac:picMk id="371" creationId="{4A4492BE-951C-4206-A4A5-EA6B605E67BF}"/>
          </ac:picMkLst>
        </pc:picChg>
        <pc:picChg chg="add mod modCrop">
          <ac:chgData name="Ricardo Rodriguescrespo" userId="37b784f3-3f16-414c-8c10-75c35ade24c4" providerId="ADAL" clId="{1E7A7494-4AFD-4724-917C-D7B057B7147E}" dt="2022-01-30T12:52:46.605" v="997" actId="14100"/>
          <ac:picMkLst>
            <pc:docMk/>
            <pc:sldMk cId="1210490230" sldId="262"/>
            <ac:picMk id="372" creationId="{90502E1C-1F00-4A53-836D-6D0F7D9E0640}"/>
          </ac:picMkLst>
        </pc:picChg>
        <pc:picChg chg="add mod">
          <ac:chgData name="Ricardo Rodriguescrespo" userId="37b784f3-3f16-414c-8c10-75c35ade24c4" providerId="ADAL" clId="{1E7A7494-4AFD-4724-917C-D7B057B7147E}" dt="2022-01-30T12:55:22.216" v="1035"/>
          <ac:picMkLst>
            <pc:docMk/>
            <pc:sldMk cId="1210490230" sldId="262"/>
            <ac:picMk id="374" creationId="{387F4BB8-BBF4-48D6-A3A2-C5C81A30E90A}"/>
          </ac:picMkLst>
        </pc:picChg>
      </pc:sldChg>
      <pc:sldChg chg="addSp delSp modSp add mod modTransition">
        <pc:chgData name="Ricardo Rodriguescrespo" userId="37b784f3-3f16-414c-8c10-75c35ade24c4" providerId="ADAL" clId="{1E7A7494-4AFD-4724-917C-D7B057B7147E}" dt="2022-01-31T19:12:46.954" v="2561" actId="1076"/>
        <pc:sldMkLst>
          <pc:docMk/>
          <pc:sldMk cId="2431254126" sldId="263"/>
        </pc:sldMkLst>
        <pc:spChg chg="del mod">
          <ac:chgData name="Ricardo Rodriguescrespo" userId="37b784f3-3f16-414c-8c10-75c35ade24c4" providerId="ADAL" clId="{1E7A7494-4AFD-4724-917C-D7B057B7147E}" dt="2022-01-30T11:44:26.929" v="737" actId="478"/>
          <ac:spMkLst>
            <pc:docMk/>
            <pc:sldMk cId="2431254126" sldId="263"/>
            <ac:spMk id="2" creationId="{99997F15-F3E9-4748-9A06-A4501BE6F719}"/>
          </ac:spMkLst>
        </pc:spChg>
        <pc:spChg chg="del mod">
          <ac:chgData name="Ricardo Rodriguescrespo" userId="37b784f3-3f16-414c-8c10-75c35ade24c4" providerId="ADAL" clId="{1E7A7494-4AFD-4724-917C-D7B057B7147E}" dt="2022-01-30T11:44:30.299" v="738" actId="478"/>
          <ac:spMkLst>
            <pc:docMk/>
            <pc:sldMk cId="2431254126" sldId="263"/>
            <ac:spMk id="3" creationId="{4359C23A-147D-4E4E-A547-AD5619D62267}"/>
          </ac:spMkLst>
        </pc:spChg>
        <pc:spChg chg="add mod">
          <ac:chgData name="Ricardo Rodriguescrespo" userId="37b784f3-3f16-414c-8c10-75c35ade24c4" providerId="ADAL" clId="{1E7A7494-4AFD-4724-917C-D7B057B7147E}" dt="2022-01-30T11:44:52.561" v="755" actId="1076"/>
          <ac:spMkLst>
            <pc:docMk/>
            <pc:sldMk cId="2431254126" sldId="263"/>
            <ac:spMk id="58" creationId="{0101A97B-379A-4342-ADFE-84B69F3DBF55}"/>
          </ac:spMkLst>
        </pc:spChg>
        <pc:spChg chg="del">
          <ac:chgData name="Ricardo Rodriguescrespo" userId="37b784f3-3f16-414c-8c10-75c35ade24c4" providerId="ADAL" clId="{1E7A7494-4AFD-4724-917C-D7B057B7147E}" dt="2022-01-30T10:20:27.994" v="301" actId="26606"/>
          <ac:spMkLst>
            <pc:docMk/>
            <pc:sldMk cId="2431254126" sldId="263"/>
            <ac:spMk id="100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1:44:02.272" v="730" actId="26606"/>
          <ac:spMkLst>
            <pc:docMk/>
            <pc:sldMk cId="2431254126" sldId="263"/>
            <ac:spMk id="169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1:44:02.272" v="730" actId="26606"/>
          <ac:spMkLst>
            <pc:docMk/>
            <pc:sldMk cId="2431254126" sldId="263"/>
            <ac:spMk id="171" creationId="{A88EE6DC-B9C9-4217-8261-26F7DF29F42D}"/>
          </ac:spMkLst>
        </pc:spChg>
        <pc:spChg chg="add">
          <ac:chgData name="Ricardo Rodriguescrespo" userId="37b784f3-3f16-414c-8c10-75c35ade24c4" providerId="ADAL" clId="{1E7A7494-4AFD-4724-917C-D7B057B7147E}" dt="2022-01-30T11:44:02.272" v="730" actId="26606"/>
          <ac:spMkLst>
            <pc:docMk/>
            <pc:sldMk cId="2431254126" sldId="263"/>
            <ac:spMk id="193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30T11:44:02.272" v="730" actId="26606"/>
          <ac:spMkLst>
            <pc:docMk/>
            <pc:sldMk cId="2431254126" sldId="263"/>
            <ac:spMk id="195" creationId="{D5F22BA4-FBBB-4999-90AE-11D274457AAF}"/>
          </ac:spMkLst>
        </pc:spChg>
        <pc:spChg chg="del">
          <ac:chgData name="Ricardo Rodriguescrespo" userId="37b784f3-3f16-414c-8c10-75c35ade24c4" providerId="ADAL" clId="{1E7A7494-4AFD-4724-917C-D7B057B7147E}" dt="2022-01-30T10:20:27.994" v="301" actId="26606"/>
          <ac:spMkLst>
            <pc:docMk/>
            <pc:sldMk cId="2431254126" sldId="263"/>
            <ac:spMk id="225" creationId="{CBCE96F0-24EE-4BAB-8C00-893EC1714294}"/>
          </ac:spMkLst>
        </pc:spChg>
        <pc:spChg chg="del">
          <ac:chgData name="Ricardo Rodriguescrespo" userId="37b784f3-3f16-414c-8c10-75c35ade24c4" providerId="ADAL" clId="{1E7A7494-4AFD-4724-917C-D7B057B7147E}" dt="2022-01-30T10:20:27.994" v="301" actId="26606"/>
          <ac:spMkLst>
            <pc:docMk/>
            <pc:sldMk cId="2431254126" sldId="263"/>
            <ac:spMk id="227" creationId="{ED444C4E-6A11-4761-8A29-4B2A05781171}"/>
          </ac:spMkLst>
        </pc:spChg>
        <pc:grpChg chg="del">
          <ac:chgData name="Ricardo Rodriguescrespo" userId="37b784f3-3f16-414c-8c10-75c35ade24c4" providerId="ADAL" clId="{1E7A7494-4AFD-4724-917C-D7B057B7147E}" dt="2022-01-30T10:20:27.994" v="301" actId="26606"/>
          <ac:grpSpMkLst>
            <pc:docMk/>
            <pc:sldMk cId="2431254126" sldId="263"/>
            <ac:grpSpMk id="114" creationId="{BF47D306-4FD8-4CAD-82D2-FD4C900AD68D}"/>
          </ac:grpSpMkLst>
        </pc:grpChg>
        <pc:grpChg chg="add del">
          <ac:chgData name="Ricardo Rodriguescrespo" userId="37b784f3-3f16-414c-8c10-75c35ade24c4" providerId="ADAL" clId="{1E7A7494-4AFD-4724-917C-D7B057B7147E}" dt="2022-01-30T11:44:02.272" v="730" actId="26606"/>
          <ac:grpSpMkLst>
            <pc:docMk/>
            <pc:sldMk cId="2431254126" sldId="263"/>
            <ac:grpSpMk id="173" creationId="{7F3CC54C-8A5F-42B2-80EF-40005E1BB42E}"/>
          </ac:grpSpMkLst>
        </pc:grpChg>
        <pc:grpChg chg="add del">
          <ac:chgData name="Ricardo Rodriguescrespo" userId="37b784f3-3f16-414c-8c10-75c35ade24c4" providerId="ADAL" clId="{1E7A7494-4AFD-4724-917C-D7B057B7147E}" dt="2022-01-30T11:44:02.272" v="730" actId="26606"/>
          <ac:grpSpMkLst>
            <pc:docMk/>
            <pc:sldMk cId="2431254126" sldId="263"/>
            <ac:grpSpMk id="182" creationId="{06B4C967-D337-479B-87CA-7587B7FCFF5E}"/>
          </ac:grpSpMkLst>
        </pc:grpChg>
        <pc:grpChg chg="add">
          <ac:chgData name="Ricardo Rodriguescrespo" userId="37b784f3-3f16-414c-8c10-75c35ade24c4" providerId="ADAL" clId="{1E7A7494-4AFD-4724-917C-D7B057B7147E}" dt="2022-01-30T11:44:02.272" v="730" actId="26606"/>
          <ac:grpSpMkLst>
            <pc:docMk/>
            <pc:sldMk cId="2431254126" sldId="263"/>
            <ac:grpSpMk id="197" creationId="{2D95BC6E-9037-4C8E-B4E0-64BC19E0C595}"/>
          </ac:grpSpMkLst>
        </pc:grpChg>
        <pc:grpChg chg="add">
          <ac:chgData name="Ricardo Rodriguescrespo" userId="37b784f3-3f16-414c-8c10-75c35ade24c4" providerId="ADAL" clId="{1E7A7494-4AFD-4724-917C-D7B057B7147E}" dt="2022-01-30T11:44:02.272" v="730" actId="26606"/>
          <ac:grpSpMkLst>
            <pc:docMk/>
            <pc:sldMk cId="2431254126" sldId="263"/>
            <ac:grpSpMk id="206" creationId="{192A8C9B-B952-4283-92EA-186D3C0A0C10}"/>
          </ac:grpSpMkLst>
        </pc:grpChg>
        <pc:grpChg chg="del">
          <ac:chgData name="Ricardo Rodriguescrespo" userId="37b784f3-3f16-414c-8c10-75c35ade24c4" providerId="ADAL" clId="{1E7A7494-4AFD-4724-917C-D7B057B7147E}" dt="2022-01-30T10:20:27.994" v="301" actId="26606"/>
          <ac:grpSpMkLst>
            <pc:docMk/>
            <pc:sldMk cId="2431254126" sldId="263"/>
            <ac:grpSpMk id="226" creationId="{DBBA0A0D-8F6A-400A-9E49-8C008E2C7DB1}"/>
          </ac:grpSpMkLst>
        </pc:grpChg>
        <pc:picChg chg="add del mod">
          <ac:chgData name="Ricardo Rodriguescrespo" userId="37b784f3-3f16-414c-8c10-75c35ade24c4" providerId="ADAL" clId="{1E7A7494-4AFD-4724-917C-D7B057B7147E}" dt="2022-01-31T19:12:39.850" v="2556" actId="478"/>
          <ac:picMkLst>
            <pc:docMk/>
            <pc:sldMk cId="2431254126" sldId="263"/>
            <ac:picMk id="3" creationId="{2CF35012-BC7B-4877-A3F1-CD231F7581F6}"/>
          </ac:picMkLst>
        </pc:picChg>
        <pc:picChg chg="add mod modCrop">
          <ac:chgData name="Ricardo Rodriguescrespo" userId="37b784f3-3f16-414c-8c10-75c35ade24c4" providerId="ADAL" clId="{1E7A7494-4AFD-4724-917C-D7B057B7147E}" dt="2022-01-30T12:52:19.246" v="992" actId="1076"/>
          <ac:picMkLst>
            <pc:docMk/>
            <pc:sldMk cId="2431254126" sldId="263"/>
            <ac:picMk id="5" creationId="{472732F5-481D-497F-B43E-F6B0551A21C7}"/>
          </ac:picMkLst>
        </pc:picChg>
        <pc:picChg chg="add mod">
          <ac:chgData name="Ricardo Rodriguescrespo" userId="37b784f3-3f16-414c-8c10-75c35ade24c4" providerId="ADAL" clId="{1E7A7494-4AFD-4724-917C-D7B057B7147E}" dt="2022-01-31T19:12:46.954" v="2561" actId="1076"/>
          <ac:picMkLst>
            <pc:docMk/>
            <pc:sldMk cId="2431254126" sldId="263"/>
            <ac:picMk id="6" creationId="{F40C7E65-AC1E-48E3-BC89-E3E337C6E1F7}"/>
          </ac:picMkLst>
        </pc:picChg>
        <pc:picChg chg="add del mod">
          <ac:chgData name="Ricardo Rodriguescrespo" userId="37b784f3-3f16-414c-8c10-75c35ade24c4" providerId="ADAL" clId="{1E7A7494-4AFD-4724-917C-D7B057B7147E}" dt="2022-01-31T19:08:00.621" v="2534" actId="478"/>
          <ac:picMkLst>
            <pc:docMk/>
            <pc:sldMk cId="2431254126" sldId="263"/>
            <ac:picMk id="24" creationId="{48F168D7-5D58-472E-9E0C-5B549E3E6579}"/>
          </ac:picMkLst>
        </pc:picChg>
        <pc:picChg chg="add mod ord">
          <ac:chgData name="Ricardo Rodriguescrespo" userId="37b784f3-3f16-414c-8c10-75c35ade24c4" providerId="ADAL" clId="{1E7A7494-4AFD-4724-917C-D7B057B7147E}" dt="2022-01-30T12:44:55.062" v="892" actId="166"/>
          <ac:picMkLst>
            <pc:docMk/>
            <pc:sldMk cId="2431254126" sldId="263"/>
            <ac:picMk id="59" creationId="{C7964C0F-3D14-4675-8AF1-2CE06029321A}"/>
          </ac:picMkLst>
        </pc:picChg>
        <pc:picChg chg="add mod">
          <ac:chgData name="Ricardo Rodriguescrespo" userId="37b784f3-3f16-414c-8c10-75c35ade24c4" providerId="ADAL" clId="{1E7A7494-4AFD-4724-917C-D7B057B7147E}" dt="2022-01-30T11:45:08.379" v="759" actId="1076"/>
          <ac:picMkLst>
            <pc:docMk/>
            <pc:sldMk cId="2431254126" sldId="263"/>
            <ac:picMk id="60" creationId="{6B71B871-06E1-4BF8-83A5-833224A60678}"/>
          </ac:picMkLst>
        </pc:picChg>
        <pc:picChg chg="add del mod">
          <ac:chgData name="Ricardo Rodriguescrespo" userId="37b784f3-3f16-414c-8c10-75c35ade24c4" providerId="ADAL" clId="{1E7A7494-4AFD-4724-917C-D7B057B7147E}" dt="2022-01-31T19:09:52.822" v="2541" actId="478"/>
          <ac:picMkLst>
            <pc:docMk/>
            <pc:sldMk cId="2431254126" sldId="263"/>
            <ac:picMk id="1026" creationId="{B314A526-C2A2-4DDD-9DCD-AEB10463E824}"/>
          </ac:picMkLst>
        </pc:picChg>
      </pc:sldChg>
      <pc:sldChg chg="addSp delSp modSp add mod ord setBg">
        <pc:chgData name="Ricardo Rodriguescrespo" userId="37b784f3-3f16-414c-8c10-75c35ade24c4" providerId="ADAL" clId="{1E7A7494-4AFD-4724-917C-D7B057B7147E}" dt="2022-02-01T18:10:38.399" v="2577" actId="20577"/>
        <pc:sldMkLst>
          <pc:docMk/>
          <pc:sldMk cId="1783072800" sldId="264"/>
        </pc:sldMkLst>
        <pc:spChg chg="mod">
          <ac:chgData name="Ricardo Rodriguescrespo" userId="37b784f3-3f16-414c-8c10-75c35ade24c4" providerId="ADAL" clId="{1E7A7494-4AFD-4724-917C-D7B057B7147E}" dt="2022-01-30T11:00:54.453" v="507" actId="1076"/>
          <ac:spMkLst>
            <pc:docMk/>
            <pc:sldMk cId="1783072800" sldId="264"/>
            <ac:spMk id="2" creationId="{3421E988-3C0A-4DAE-AA56-1139564D4A68}"/>
          </ac:spMkLst>
        </pc:spChg>
        <pc:spChg chg="del mod">
          <ac:chgData name="Ricardo Rodriguescrespo" userId="37b784f3-3f16-414c-8c10-75c35ade24c4" providerId="ADAL" clId="{1E7A7494-4AFD-4724-917C-D7B057B7147E}" dt="2022-01-30T10:22:21.918" v="346" actId="478"/>
          <ac:spMkLst>
            <pc:docMk/>
            <pc:sldMk cId="1783072800" sldId="264"/>
            <ac:spMk id="3" creationId="{CA1E1236-3E15-47F2-86BD-A95515656ED7}"/>
          </ac:spMkLst>
        </pc:spChg>
        <pc:spChg chg="add mod">
          <ac:chgData name="Ricardo Rodriguescrespo" userId="37b784f3-3f16-414c-8c10-75c35ade24c4" providerId="ADAL" clId="{1E7A7494-4AFD-4724-917C-D7B057B7147E}" dt="2022-02-01T18:10:38.399" v="2577" actId="20577"/>
          <ac:spMkLst>
            <pc:docMk/>
            <pc:sldMk cId="1783072800" sldId="264"/>
            <ac:spMk id="41" creationId="{0A0C4B43-F060-4847-ABF4-6FB6A496C296}"/>
          </ac:spMkLst>
        </pc:spChg>
        <pc:spChg chg="del">
          <ac:chgData name="Ricardo Rodriguescrespo" userId="37b784f3-3f16-414c-8c10-75c35ade24c4" providerId="ADAL" clId="{1E7A7494-4AFD-4724-917C-D7B057B7147E}" dt="2022-01-30T10:21:22.738" v="312" actId="26606"/>
          <ac:spMkLst>
            <pc:docMk/>
            <pc:sldMk cId="1783072800" sldId="264"/>
            <ac:spMk id="57" creationId="{142D98E1-37D2-4470-BF74-845E897954C6}"/>
          </ac:spMkLst>
        </pc:spChg>
        <pc:spChg chg="del">
          <ac:chgData name="Ricardo Rodriguescrespo" userId="37b784f3-3f16-414c-8c10-75c35ade24c4" providerId="ADAL" clId="{1E7A7494-4AFD-4724-917C-D7B057B7147E}" dt="2022-01-30T10:21:22.738" v="312" actId="26606"/>
          <ac:spMkLst>
            <pc:docMk/>
            <pc:sldMk cId="1783072800" sldId="264"/>
            <ac:spMk id="63" creationId="{808D4A0C-A317-468C-ABC7-9713599D8A5B}"/>
          </ac:spMkLst>
        </pc:spChg>
        <pc:spChg chg="add">
          <ac:chgData name="Ricardo Rodriguescrespo" userId="37b784f3-3f16-414c-8c10-75c35ade24c4" providerId="ADAL" clId="{1E7A7494-4AFD-4724-917C-D7B057B7147E}" dt="2022-01-30T10:21:22.738" v="312" actId="26606"/>
          <ac:spMkLst>
            <pc:docMk/>
            <pc:sldMk cId="1783072800" sldId="264"/>
            <ac:spMk id="75" creationId="{142D98E1-37D2-4470-BF74-845E897954C6}"/>
          </ac:spMkLst>
        </pc:spChg>
        <pc:spChg chg="add">
          <ac:chgData name="Ricardo Rodriguescrespo" userId="37b784f3-3f16-414c-8c10-75c35ade24c4" providerId="ADAL" clId="{1E7A7494-4AFD-4724-917C-D7B057B7147E}" dt="2022-01-30T10:21:22.738" v="312" actId="26606"/>
          <ac:spMkLst>
            <pc:docMk/>
            <pc:sldMk cId="1783072800" sldId="264"/>
            <ac:spMk id="77" creationId="{A707F4F1-79FE-4E99-AF42-242AC08A35E9}"/>
          </ac:spMkLst>
        </pc:spChg>
        <pc:spChg chg="add">
          <ac:chgData name="Ricardo Rodriguescrespo" userId="37b784f3-3f16-414c-8c10-75c35ade24c4" providerId="ADAL" clId="{1E7A7494-4AFD-4724-917C-D7B057B7147E}" dt="2022-01-30T10:21:22.738" v="312" actId="26606"/>
          <ac:spMkLst>
            <pc:docMk/>
            <pc:sldMk cId="1783072800" sldId="264"/>
            <ac:spMk id="96" creationId="{825CBD1C-2583-4689-9336-2E92126BB80F}"/>
          </ac:spMkLst>
        </pc:spChg>
        <pc:grpChg chg="del">
          <ac:chgData name="Ricardo Rodriguescrespo" userId="37b784f3-3f16-414c-8c10-75c35ade24c4" providerId="ADAL" clId="{1E7A7494-4AFD-4724-917C-D7B057B7147E}" dt="2022-01-30T10:21:22.738" v="312" actId="26606"/>
          <ac:grpSpMkLst>
            <pc:docMk/>
            <pc:sldMk cId="1783072800" sldId="264"/>
            <ac:grpSpMk id="58" creationId="{2EDC2578-BDB0-4118-975D-CFCE02823D48}"/>
          </ac:grpSpMkLst>
        </pc:grpChg>
        <pc:grpChg chg="del">
          <ac:chgData name="Ricardo Rodriguescrespo" userId="37b784f3-3f16-414c-8c10-75c35ade24c4" providerId="ADAL" clId="{1E7A7494-4AFD-4724-917C-D7B057B7147E}" dt="2022-01-30T10:21:22.738" v="312" actId="26606"/>
          <ac:grpSpMkLst>
            <pc:docMk/>
            <pc:sldMk cId="1783072800" sldId="264"/>
            <ac:grpSpMk id="64" creationId="{66D15788-48EC-465C-BB15-0E2B97EE0D44}"/>
          </ac:grpSpMkLst>
        </pc:grpChg>
        <pc:grpChg chg="add">
          <ac:chgData name="Ricardo Rodriguescrespo" userId="37b784f3-3f16-414c-8c10-75c35ade24c4" providerId="ADAL" clId="{1E7A7494-4AFD-4724-917C-D7B057B7147E}" dt="2022-01-30T10:21:22.738" v="312" actId="26606"/>
          <ac:grpSpMkLst>
            <pc:docMk/>
            <pc:sldMk cId="1783072800" sldId="264"/>
            <ac:grpSpMk id="79" creationId="{C5035748-E666-464D-B95F-ED8146346809}"/>
          </ac:grpSpMkLst>
        </pc:grpChg>
        <pc:grpChg chg="add">
          <ac:chgData name="Ricardo Rodriguescrespo" userId="37b784f3-3f16-414c-8c10-75c35ade24c4" providerId="ADAL" clId="{1E7A7494-4AFD-4724-917C-D7B057B7147E}" dt="2022-01-30T10:21:22.738" v="312" actId="26606"/>
          <ac:grpSpMkLst>
            <pc:docMk/>
            <pc:sldMk cId="1783072800" sldId="264"/>
            <ac:grpSpMk id="87" creationId="{D5E51A3D-2FA6-4FB0-8E96-240CD790AFB7}"/>
          </ac:grpSpMkLst>
        </pc:grpChg>
        <pc:picChg chg="add mod">
          <ac:chgData name="Ricardo Rodriguescrespo" userId="37b784f3-3f16-414c-8c10-75c35ade24c4" providerId="ADAL" clId="{1E7A7494-4AFD-4724-917C-D7B057B7147E}" dt="2022-01-30T10:21:49.212" v="315" actId="14100"/>
          <ac:picMkLst>
            <pc:docMk/>
            <pc:sldMk cId="1783072800" sldId="264"/>
            <ac:picMk id="5" creationId="{66E8B0C1-AC01-4101-A097-F8534A5A2735}"/>
          </ac:picMkLst>
        </pc:picChg>
        <pc:picChg chg="add mod">
          <ac:chgData name="Ricardo Rodriguescrespo" userId="37b784f3-3f16-414c-8c10-75c35ade24c4" providerId="ADAL" clId="{1E7A7494-4AFD-4724-917C-D7B057B7147E}" dt="2022-01-30T11:42:37.746" v="705" actId="1076"/>
          <ac:picMkLst>
            <pc:docMk/>
            <pc:sldMk cId="1783072800" sldId="264"/>
            <ac:picMk id="42" creationId="{EEB71A4A-8FBA-43D6-B574-CA55F6FB5BA2}"/>
          </ac:picMkLst>
        </pc:picChg>
        <pc:picChg chg="add mod">
          <ac:chgData name="Ricardo Rodriguescrespo" userId="37b784f3-3f16-414c-8c10-75c35ade24c4" providerId="ADAL" clId="{1E7A7494-4AFD-4724-917C-D7B057B7147E}" dt="2022-01-30T11:42:42.866" v="707" actId="1076"/>
          <ac:picMkLst>
            <pc:docMk/>
            <pc:sldMk cId="1783072800" sldId="264"/>
            <ac:picMk id="43" creationId="{79FDA0FF-39D3-4EE6-BBDF-FF4C16AD7A01}"/>
          </ac:picMkLst>
        </pc:picChg>
      </pc:sldChg>
      <pc:sldChg chg="addSp delSp modSp add del mod ord setBg">
        <pc:chgData name="Ricardo Rodriguescrespo" userId="37b784f3-3f16-414c-8c10-75c35ade24c4" providerId="ADAL" clId="{1E7A7494-4AFD-4724-917C-D7B057B7147E}" dt="2022-01-30T13:12:43.631" v="1396" actId="47"/>
        <pc:sldMkLst>
          <pc:docMk/>
          <pc:sldMk cId="1235848432" sldId="265"/>
        </pc:sldMkLst>
        <pc:spChg chg="mo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" creationId="{3421E988-3C0A-4DAE-AA56-1139564D4A68}"/>
          </ac:spMkLst>
        </pc:spChg>
        <pc:spChg chg="add del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182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193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03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05" creationId="{D5F22BA4-FBBB-4999-90AE-11D274457AAF}"/>
          </ac:spMkLst>
        </pc:spChg>
        <pc:spChg chg="ad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27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38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48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50" creationId="{8972B65B-8AFA-4B5C-BFC6-E443F37775FF}"/>
          </ac:spMkLst>
        </pc:spChg>
        <pc:spChg chg="add">
          <ac:chgData name="Ricardo Rodriguescrespo" userId="37b784f3-3f16-414c-8c10-75c35ade24c4" providerId="ADAL" clId="{1E7A7494-4AFD-4724-917C-D7B057B7147E}" dt="2022-01-30T11:49:04.249" v="782" actId="26606"/>
          <ac:spMkLst>
            <pc:docMk/>
            <pc:sldMk cId="1235848432" sldId="265"/>
            <ac:spMk id="260" creationId="{286E5E1D-FD49-448F-83C8-E06466BE54BB}"/>
          </ac:spMkLst>
        </pc:spChg>
        <pc:spChg chg="del">
          <ac:chgData name="Ricardo Rodriguescrespo" userId="37b784f3-3f16-414c-8c10-75c35ade24c4" providerId="ADAL" clId="{1E7A7494-4AFD-4724-917C-D7B057B7147E}" dt="2022-01-30T11:27:22.274" v="528" actId="26606"/>
          <ac:spMkLst>
            <pc:docMk/>
            <pc:sldMk cId="1235848432" sldId="265"/>
            <ac:spMk id="355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1:27:22.274" v="528" actId="26606"/>
          <ac:spMkLst>
            <pc:docMk/>
            <pc:sldMk cId="1235848432" sldId="265"/>
            <ac:spMk id="358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1:27:22.274" v="528" actId="26606"/>
          <ac:spMkLst>
            <pc:docMk/>
            <pc:sldMk cId="1235848432" sldId="265"/>
            <ac:spMk id="361" creationId="{E20BB609-EF92-42DB-836C-0699A590B5CF}"/>
          </ac:spMkLst>
        </pc:spChg>
        <pc:spChg chg="del">
          <ac:chgData name="Ricardo Rodriguescrespo" userId="37b784f3-3f16-414c-8c10-75c35ade24c4" providerId="ADAL" clId="{1E7A7494-4AFD-4724-917C-D7B057B7147E}" dt="2022-01-30T11:27:22.274" v="528" actId="26606"/>
          <ac:spMkLst>
            <pc:docMk/>
            <pc:sldMk cId="1235848432" sldId="265"/>
            <ac:spMk id="362" creationId="{0C147919-C87A-403A-AC24-CA39D2BCE548}"/>
          </ac:spMkLst>
        </pc:spChg>
        <pc:spChg chg="del">
          <ac:chgData name="Ricardo Rodriguescrespo" userId="37b784f3-3f16-414c-8c10-75c35ade24c4" providerId="ADAL" clId="{1E7A7494-4AFD-4724-917C-D7B057B7147E}" dt="2022-01-30T11:27:22.274" v="528" actId="26606"/>
          <ac:spMkLst>
            <pc:docMk/>
            <pc:sldMk cId="1235848432" sldId="265"/>
            <ac:spMk id="366" creationId="{58246221-44FF-4718-9ACD-D3FC9D5DB797}"/>
          </ac:spMkLst>
        </pc:spChg>
        <pc:grpChg chg="add del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184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195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07" creationId="{2D95BC6E-9037-4C8E-B4E0-64BC19E0C595}"/>
          </ac:grpSpMkLst>
        </pc:grpChg>
        <pc:grpChg chg="add del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16" creationId="{192A8C9B-B952-4283-92EA-186D3C0A0C10}"/>
          </ac:grpSpMkLst>
        </pc:grpChg>
        <pc:grpChg chg="add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29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40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52" creationId="{8B32F32D-2578-47BA-A8C8-B9CC3F8A0958}"/>
          </ac:grpSpMkLst>
        </pc:grpChg>
        <pc:grpChg chg="add">
          <ac:chgData name="Ricardo Rodriguescrespo" userId="37b784f3-3f16-414c-8c10-75c35ade24c4" providerId="ADAL" clId="{1E7A7494-4AFD-4724-917C-D7B057B7147E}" dt="2022-01-30T11:49:04.249" v="782" actId="26606"/>
          <ac:grpSpMkLst>
            <pc:docMk/>
            <pc:sldMk cId="1235848432" sldId="265"/>
            <ac:grpSpMk id="262" creationId="{D82E7BA0-A7BA-4C61-9D6F-5345A540569F}"/>
          </ac:grpSpMkLst>
        </pc:grpChg>
        <pc:grpChg chg="del">
          <ac:chgData name="Ricardo Rodriguescrespo" userId="37b784f3-3f16-414c-8c10-75c35ade24c4" providerId="ADAL" clId="{1E7A7494-4AFD-4724-917C-D7B057B7147E}" dt="2022-01-30T11:27:22.274" v="528" actId="26606"/>
          <ac:grpSpMkLst>
            <pc:docMk/>
            <pc:sldMk cId="1235848432" sldId="265"/>
            <ac:grpSpMk id="356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1:27:22.274" v="528" actId="26606"/>
          <ac:grpSpMkLst>
            <pc:docMk/>
            <pc:sldMk cId="1235848432" sldId="265"/>
            <ac:grpSpMk id="359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1:27:22.274" v="528" actId="26606"/>
          <ac:grpSpMkLst>
            <pc:docMk/>
            <pc:sldMk cId="1235848432" sldId="265"/>
            <ac:grpSpMk id="363" creationId="{4B3D6101-D5EE-45DC-8706-F9B108885BC0}"/>
          </ac:grpSpMkLst>
        </pc:grpChg>
        <pc:grpChg chg="del">
          <ac:chgData name="Ricardo Rodriguescrespo" userId="37b784f3-3f16-414c-8c10-75c35ade24c4" providerId="ADAL" clId="{1E7A7494-4AFD-4724-917C-D7B057B7147E}" dt="2022-01-30T11:27:22.274" v="528" actId="26606"/>
          <ac:grpSpMkLst>
            <pc:docMk/>
            <pc:sldMk cId="1235848432" sldId="265"/>
            <ac:grpSpMk id="367" creationId="{FA557398-F949-4133-8B80-0DEE64C0B130}"/>
          </ac:grpSpMkLst>
        </pc:grpChg>
        <pc:picChg chg="add del mod modCrop">
          <ac:chgData name="Ricardo Rodriguescrespo" userId="37b784f3-3f16-414c-8c10-75c35ade24c4" providerId="ADAL" clId="{1E7A7494-4AFD-4724-917C-D7B057B7147E}" dt="2022-01-30T13:12:41.367" v="1394" actId="21"/>
          <ac:picMkLst>
            <pc:docMk/>
            <pc:sldMk cId="1235848432" sldId="265"/>
            <ac:picMk id="4" creationId="{CAB04FB0-5525-4CF9-8809-12160B38E229}"/>
          </ac:picMkLst>
        </pc:picChg>
        <pc:picChg chg="add del mod modCrop">
          <ac:chgData name="Ricardo Rodriguescrespo" userId="37b784f3-3f16-414c-8c10-75c35ade24c4" providerId="ADAL" clId="{1E7A7494-4AFD-4724-917C-D7B057B7147E}" dt="2022-01-30T13:11:45.454" v="1374" actId="478"/>
          <ac:picMkLst>
            <pc:docMk/>
            <pc:sldMk cId="1235848432" sldId="265"/>
            <ac:picMk id="107" creationId="{CB329CBE-6C55-4FE2-9AD6-0C3E1387A997}"/>
          </ac:picMkLst>
        </pc:picChg>
      </pc:sldChg>
      <pc:sldChg chg="addSp delSp modSp add del mod">
        <pc:chgData name="Ricardo Rodriguescrespo" userId="37b784f3-3f16-414c-8c10-75c35ade24c4" providerId="ADAL" clId="{1E7A7494-4AFD-4724-917C-D7B057B7147E}" dt="2022-01-30T11:35:53.483" v="609" actId="47"/>
        <pc:sldMkLst>
          <pc:docMk/>
          <pc:sldMk cId="4155435509" sldId="266"/>
        </pc:sldMkLst>
        <pc:spChg chg="mod">
          <ac:chgData name="Ricardo Rodriguescrespo" userId="37b784f3-3f16-414c-8c10-75c35ade24c4" providerId="ADAL" clId="{1E7A7494-4AFD-4724-917C-D7B057B7147E}" dt="2022-01-30T11:34:26.844" v="581" actId="1076"/>
          <ac:spMkLst>
            <pc:docMk/>
            <pc:sldMk cId="4155435509" sldId="266"/>
            <ac:spMk id="2" creationId="{3421E988-3C0A-4DAE-AA56-1139564D4A68}"/>
          </ac:spMkLst>
        </pc:spChg>
        <pc:spChg chg="del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182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193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03" creationId="{E20BB609-EF92-42DB-836C-0699A590B5CF}"/>
          </ac:spMkLst>
        </pc:spChg>
        <pc:spChg chg="del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05" creationId="{D5F22BA4-FBBB-4999-90AE-11D274457AAF}"/>
          </ac:spMkLst>
        </pc:spChg>
        <pc:spChg chg="add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27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38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48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50" creationId="{8972B65B-8AFA-4B5C-BFC6-E443F37775FF}"/>
          </ac:spMkLst>
        </pc:spChg>
        <pc:spChg chg="add">
          <ac:chgData name="Ricardo Rodriguescrespo" userId="37b784f3-3f16-414c-8c10-75c35ade24c4" providerId="ADAL" clId="{1E7A7494-4AFD-4724-917C-D7B057B7147E}" dt="2022-01-30T11:27:31.163" v="530" actId="26606"/>
          <ac:spMkLst>
            <pc:docMk/>
            <pc:sldMk cId="4155435509" sldId="266"/>
            <ac:spMk id="260" creationId="{286E5E1D-FD49-448F-83C8-E06466BE54BB}"/>
          </ac:spMkLst>
        </pc:spChg>
        <pc:grpChg chg="del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184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195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07" creationId="{2D95BC6E-9037-4C8E-B4E0-64BC19E0C595}"/>
          </ac:grpSpMkLst>
        </pc:grpChg>
        <pc:grpChg chg="del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16" creationId="{192A8C9B-B952-4283-92EA-186D3C0A0C10}"/>
          </ac:grpSpMkLst>
        </pc:grpChg>
        <pc:grpChg chg="add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29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40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52" creationId="{8B32F32D-2578-47BA-A8C8-B9CC3F8A0958}"/>
          </ac:grpSpMkLst>
        </pc:grpChg>
        <pc:grpChg chg="add">
          <ac:chgData name="Ricardo Rodriguescrespo" userId="37b784f3-3f16-414c-8c10-75c35ade24c4" providerId="ADAL" clId="{1E7A7494-4AFD-4724-917C-D7B057B7147E}" dt="2022-01-30T11:27:31.163" v="530" actId="26606"/>
          <ac:grpSpMkLst>
            <pc:docMk/>
            <pc:sldMk cId="4155435509" sldId="266"/>
            <ac:grpSpMk id="262" creationId="{D82E7BA0-A7BA-4C61-9D6F-5345A540569F}"/>
          </ac:grpSpMkLst>
        </pc:grpChg>
        <pc:picChg chg="add del mod ord modCrop">
          <ac:chgData name="Ricardo Rodriguescrespo" userId="37b784f3-3f16-414c-8c10-75c35ade24c4" providerId="ADAL" clId="{1E7A7494-4AFD-4724-917C-D7B057B7147E}" dt="2022-01-30T11:33:22.154" v="567" actId="478"/>
          <ac:picMkLst>
            <pc:docMk/>
            <pc:sldMk cId="4155435509" sldId="266"/>
            <ac:picMk id="4" creationId="{2742B71E-1510-4D6A-8C22-F7517B9F45E4}"/>
          </ac:picMkLst>
        </pc:picChg>
        <pc:picChg chg="add del mod ord">
          <ac:chgData name="Ricardo Rodriguescrespo" userId="37b784f3-3f16-414c-8c10-75c35ade24c4" providerId="ADAL" clId="{1E7A7494-4AFD-4724-917C-D7B057B7147E}" dt="2022-01-30T11:32:30.375" v="560" actId="21"/>
          <ac:picMkLst>
            <pc:docMk/>
            <pc:sldMk cId="4155435509" sldId="266"/>
            <ac:picMk id="6" creationId="{D1DB6527-3148-4A2F-9605-9BBF89FC3DE6}"/>
          </ac:picMkLst>
        </pc:picChg>
        <pc:picChg chg="add mod modCrop">
          <ac:chgData name="Ricardo Rodriguescrespo" userId="37b784f3-3f16-414c-8c10-75c35ade24c4" providerId="ADAL" clId="{1E7A7494-4AFD-4724-917C-D7B057B7147E}" dt="2022-01-30T11:34:32.558" v="584" actId="1076"/>
          <ac:picMkLst>
            <pc:docMk/>
            <pc:sldMk cId="4155435509" sldId="266"/>
            <ac:picMk id="8" creationId="{52A9DD42-889F-4C9A-A8AD-57CCA76FF8F2}"/>
          </ac:picMkLst>
        </pc:picChg>
        <pc:picChg chg="add mod">
          <ac:chgData name="Ricardo Rodriguescrespo" userId="37b784f3-3f16-414c-8c10-75c35ade24c4" providerId="ADAL" clId="{1E7A7494-4AFD-4724-917C-D7B057B7147E}" dt="2022-01-30T11:32:42.157" v="566" actId="14100"/>
          <ac:picMkLst>
            <pc:docMk/>
            <pc:sldMk cId="4155435509" sldId="266"/>
            <ac:picMk id="76" creationId="{3AB39C23-5A5B-496C-A624-C788163DF63E}"/>
          </ac:picMkLst>
        </pc:picChg>
      </pc:sldChg>
      <pc:sldChg chg="addSp delSp modSp add mod ord">
        <pc:chgData name="Ricardo Rodriguescrespo" userId="37b784f3-3f16-414c-8c10-75c35ade24c4" providerId="ADAL" clId="{1E7A7494-4AFD-4724-917C-D7B057B7147E}" dt="2022-01-30T11:43:12.481" v="729" actId="6549"/>
        <pc:sldMkLst>
          <pc:docMk/>
          <pc:sldMk cId="4025771777" sldId="267"/>
        </pc:sldMkLst>
        <pc:spChg chg="del">
          <ac:chgData name="Ricardo Rodriguescrespo" userId="37b784f3-3f16-414c-8c10-75c35ade24c4" providerId="ADAL" clId="{1E7A7494-4AFD-4724-917C-D7B057B7147E}" dt="2022-01-30T11:34:52.036" v="587" actId="478"/>
          <ac:spMkLst>
            <pc:docMk/>
            <pc:sldMk cId="4025771777" sldId="267"/>
            <ac:spMk id="2" creationId="{3421E988-3C0A-4DAE-AA56-1139564D4A68}"/>
          </ac:spMkLst>
        </pc:spChg>
        <pc:spChg chg="add del mod">
          <ac:chgData name="Ricardo Rodriguescrespo" userId="37b784f3-3f16-414c-8c10-75c35ade24c4" providerId="ADAL" clId="{1E7A7494-4AFD-4724-917C-D7B057B7147E}" dt="2022-01-30T11:40:32.602" v="693" actId="478"/>
          <ac:spMkLst>
            <pc:docMk/>
            <pc:sldMk cId="4025771777" sldId="267"/>
            <ac:spMk id="3" creationId="{BD41BFEE-B2E5-4496-874A-F31B8C1BBEEE}"/>
          </ac:spMkLst>
        </pc:spChg>
        <pc:spChg chg="add mod ord">
          <ac:chgData name="Ricardo Rodriguescrespo" userId="37b784f3-3f16-414c-8c10-75c35ade24c4" providerId="ADAL" clId="{1E7A7494-4AFD-4724-917C-D7B057B7147E}" dt="2022-01-30T11:43:12.481" v="729" actId="6549"/>
          <ac:spMkLst>
            <pc:docMk/>
            <pc:sldMk cId="4025771777" sldId="267"/>
            <ac:spMk id="40" creationId="{A0AC5CC7-AA64-4DB4-8A3C-37D820CA173E}"/>
          </ac:spMkLst>
        </pc:spChg>
        <pc:spChg chg="add del mod">
          <ac:chgData name="Ricardo Rodriguescrespo" userId="37b784f3-3f16-414c-8c10-75c35ade24c4" providerId="ADAL" clId="{1E7A7494-4AFD-4724-917C-D7B057B7147E}" dt="2022-01-30T11:40:31.493" v="692" actId="478"/>
          <ac:spMkLst>
            <pc:docMk/>
            <pc:sldMk cId="4025771777" sldId="267"/>
            <ac:spMk id="43" creationId="{87F4E532-5556-49BE-8514-382CF3F3F9D8}"/>
          </ac:spMkLst>
        </pc:spChg>
        <pc:spChg chg="add mod">
          <ac:chgData name="Ricardo Rodriguescrespo" userId="37b784f3-3f16-414c-8c10-75c35ade24c4" providerId="ADAL" clId="{1E7A7494-4AFD-4724-917C-D7B057B7147E}" dt="2022-01-30T11:38:04.787" v="634" actId="207"/>
          <ac:spMkLst>
            <pc:docMk/>
            <pc:sldMk cId="4025771777" sldId="267"/>
            <ac:spMk id="44" creationId="{943B98C5-78C1-4E94-AD2A-E46BE1B785DB}"/>
          </ac:spMkLst>
        </pc:spChg>
        <pc:spChg chg="add mod">
          <ac:chgData name="Ricardo Rodriguescrespo" userId="37b784f3-3f16-414c-8c10-75c35ade24c4" providerId="ADAL" clId="{1E7A7494-4AFD-4724-917C-D7B057B7147E}" dt="2022-01-30T11:38:08.100" v="635" actId="207"/>
          <ac:spMkLst>
            <pc:docMk/>
            <pc:sldMk cId="4025771777" sldId="267"/>
            <ac:spMk id="45" creationId="{B40F759B-EE41-4F88-9471-96CC1C2BF1F7}"/>
          </ac:spMkLst>
        </pc:spChg>
        <pc:spChg chg="add mod">
          <ac:chgData name="Ricardo Rodriguescrespo" userId="37b784f3-3f16-414c-8c10-75c35ade24c4" providerId="ADAL" clId="{1E7A7494-4AFD-4724-917C-D7B057B7147E}" dt="2022-01-30T11:38:45.132" v="654" actId="20577"/>
          <ac:spMkLst>
            <pc:docMk/>
            <pc:sldMk cId="4025771777" sldId="267"/>
            <ac:spMk id="46" creationId="{08C9A42A-5846-4577-B04C-D707B1E47D4E}"/>
          </ac:spMkLst>
        </pc:spChg>
        <pc:spChg chg="add mod">
          <ac:chgData name="Ricardo Rodriguescrespo" userId="37b784f3-3f16-414c-8c10-75c35ade24c4" providerId="ADAL" clId="{1E7A7494-4AFD-4724-917C-D7B057B7147E}" dt="2022-01-30T11:38:39.874" v="650" actId="20577"/>
          <ac:spMkLst>
            <pc:docMk/>
            <pc:sldMk cId="4025771777" sldId="267"/>
            <ac:spMk id="47" creationId="{B66B6A96-9249-4262-80D6-D2D32959BBBF}"/>
          </ac:spMkLst>
        </pc:spChg>
        <pc:spChg chg="add mod">
          <ac:chgData name="Ricardo Rodriguescrespo" userId="37b784f3-3f16-414c-8c10-75c35ade24c4" providerId="ADAL" clId="{1E7A7494-4AFD-4724-917C-D7B057B7147E}" dt="2022-01-30T11:38:42.890" v="652" actId="20577"/>
          <ac:spMkLst>
            <pc:docMk/>
            <pc:sldMk cId="4025771777" sldId="267"/>
            <ac:spMk id="48" creationId="{2CFA7F42-F6D2-4A0C-8C39-0543A9458847}"/>
          </ac:spMkLst>
        </pc:spChg>
        <pc:spChg chg="add mod">
          <ac:chgData name="Ricardo Rodriguescrespo" userId="37b784f3-3f16-414c-8c10-75c35ade24c4" providerId="ADAL" clId="{1E7A7494-4AFD-4724-917C-D7B057B7147E}" dt="2022-01-30T11:38:52.058" v="658" actId="20577"/>
          <ac:spMkLst>
            <pc:docMk/>
            <pc:sldMk cId="4025771777" sldId="267"/>
            <ac:spMk id="49" creationId="{3943536A-B76C-428E-BF73-0E42933B3A8E}"/>
          </ac:spMkLst>
        </pc:spChg>
        <pc:spChg chg="add mod">
          <ac:chgData name="Ricardo Rodriguescrespo" userId="37b784f3-3f16-414c-8c10-75c35ade24c4" providerId="ADAL" clId="{1E7A7494-4AFD-4724-917C-D7B057B7147E}" dt="2022-01-30T11:39:28.739" v="662" actId="20577"/>
          <ac:spMkLst>
            <pc:docMk/>
            <pc:sldMk cId="4025771777" sldId="267"/>
            <ac:spMk id="50" creationId="{EDFEADAD-636B-429A-AF99-3A78B7C07D01}"/>
          </ac:spMkLst>
        </pc:spChg>
        <pc:spChg chg="add mod">
          <ac:chgData name="Ricardo Rodriguescrespo" userId="37b784f3-3f16-414c-8c10-75c35ade24c4" providerId="ADAL" clId="{1E7A7494-4AFD-4724-917C-D7B057B7147E}" dt="2022-01-30T11:39:34.085" v="666" actId="20577"/>
          <ac:spMkLst>
            <pc:docMk/>
            <pc:sldMk cId="4025771777" sldId="267"/>
            <ac:spMk id="51" creationId="{4D6FDF94-D27A-4B9D-AE08-5210E19BF26F}"/>
          </ac:spMkLst>
        </pc:spChg>
        <pc:spChg chg="add mod">
          <ac:chgData name="Ricardo Rodriguescrespo" userId="37b784f3-3f16-414c-8c10-75c35ade24c4" providerId="ADAL" clId="{1E7A7494-4AFD-4724-917C-D7B057B7147E}" dt="2022-01-30T11:39:39.698" v="670" actId="20577"/>
          <ac:spMkLst>
            <pc:docMk/>
            <pc:sldMk cId="4025771777" sldId="267"/>
            <ac:spMk id="52" creationId="{480827E4-3480-4553-9718-685C796C09AD}"/>
          </ac:spMkLst>
        </pc:spChg>
        <pc:spChg chg="add mod">
          <ac:chgData name="Ricardo Rodriguescrespo" userId="37b784f3-3f16-414c-8c10-75c35ade24c4" providerId="ADAL" clId="{1E7A7494-4AFD-4724-917C-D7B057B7147E}" dt="2022-01-30T11:39:46.773" v="674" actId="20577"/>
          <ac:spMkLst>
            <pc:docMk/>
            <pc:sldMk cId="4025771777" sldId="267"/>
            <ac:spMk id="53" creationId="{21E8B261-EE90-4BAE-9176-E80916E71860}"/>
          </ac:spMkLst>
        </pc:spChg>
        <pc:spChg chg="add del mod">
          <ac:chgData name="Ricardo Rodriguescrespo" userId="37b784f3-3f16-414c-8c10-75c35ade24c4" providerId="ADAL" clId="{1E7A7494-4AFD-4724-917C-D7B057B7147E}" dt="2022-01-30T11:39:52.531" v="677" actId="478"/>
          <ac:spMkLst>
            <pc:docMk/>
            <pc:sldMk cId="4025771777" sldId="267"/>
            <ac:spMk id="54" creationId="{72C73A43-854B-417E-84F7-9049DC076526}"/>
          </ac:spMkLst>
        </pc:spChg>
        <pc:spChg chg="add mod">
          <ac:chgData name="Ricardo Rodriguescrespo" userId="37b784f3-3f16-414c-8c10-75c35ade24c4" providerId="ADAL" clId="{1E7A7494-4AFD-4724-917C-D7B057B7147E}" dt="2022-01-30T11:40:02.174" v="682" actId="1076"/>
          <ac:spMkLst>
            <pc:docMk/>
            <pc:sldMk cId="4025771777" sldId="267"/>
            <ac:spMk id="55" creationId="{C88A8626-622D-41CA-9691-33994BC1C097}"/>
          </ac:spMkLst>
        </pc:spChg>
        <pc:spChg chg="add mod">
          <ac:chgData name="Ricardo Rodriguescrespo" userId="37b784f3-3f16-414c-8c10-75c35ade24c4" providerId="ADAL" clId="{1E7A7494-4AFD-4724-917C-D7B057B7147E}" dt="2022-01-30T11:40:08.321" v="686" actId="20577"/>
          <ac:spMkLst>
            <pc:docMk/>
            <pc:sldMk cId="4025771777" sldId="267"/>
            <ac:spMk id="56" creationId="{58D50268-EF38-4017-B638-26FF8F2BD381}"/>
          </ac:spMkLst>
        </pc:spChg>
        <pc:spChg chg="add mod">
          <ac:chgData name="Ricardo Rodriguescrespo" userId="37b784f3-3f16-414c-8c10-75c35ade24c4" providerId="ADAL" clId="{1E7A7494-4AFD-4724-917C-D7B057B7147E}" dt="2022-01-30T11:40:56.526" v="694" actId="1076"/>
          <ac:spMkLst>
            <pc:docMk/>
            <pc:sldMk cId="4025771777" sldId="267"/>
            <ac:spMk id="57" creationId="{C64D2CFF-9062-4757-9F4D-7F5B0C68766C}"/>
          </ac:spMkLst>
        </pc:spChg>
        <pc:picChg chg="add mod">
          <ac:chgData name="Ricardo Rodriguescrespo" userId="37b784f3-3f16-414c-8c10-75c35ade24c4" providerId="ADAL" clId="{1E7A7494-4AFD-4724-917C-D7B057B7147E}" dt="2022-01-30T11:42:18.572" v="701" actId="1076"/>
          <ac:picMkLst>
            <pc:docMk/>
            <pc:sldMk cId="4025771777" sldId="267"/>
            <ac:picMk id="5" creationId="{EFE74F3A-C463-4E03-9B7A-34D3A774E481}"/>
          </ac:picMkLst>
        </pc:picChg>
        <pc:picChg chg="add mod ord">
          <ac:chgData name="Ricardo Rodriguescrespo" userId="37b784f3-3f16-414c-8c10-75c35ade24c4" providerId="ADAL" clId="{1E7A7494-4AFD-4724-917C-D7B057B7147E}" dt="2022-01-30T11:37:03.323" v="622" actId="1076"/>
          <ac:picMkLst>
            <pc:docMk/>
            <pc:sldMk cId="4025771777" sldId="267"/>
            <ac:picMk id="38" creationId="{EE9413C1-CB31-45FE-A708-79976938A579}"/>
          </ac:picMkLst>
        </pc:picChg>
        <pc:picChg chg="add mod">
          <ac:chgData name="Ricardo Rodriguescrespo" userId="37b784f3-3f16-414c-8c10-75c35ade24c4" providerId="ADAL" clId="{1E7A7494-4AFD-4724-917C-D7B057B7147E}" dt="2022-01-30T11:42:20.365" v="702" actId="1076"/>
          <ac:picMkLst>
            <pc:docMk/>
            <pc:sldMk cId="4025771777" sldId="267"/>
            <ac:picMk id="39" creationId="{FE55E503-094B-4130-80A1-EFD84B389272}"/>
          </ac:picMkLst>
        </pc:picChg>
        <pc:picChg chg="add mod">
          <ac:chgData name="Ricardo Rodriguescrespo" userId="37b784f3-3f16-414c-8c10-75c35ade24c4" providerId="ADAL" clId="{1E7A7494-4AFD-4724-917C-D7B057B7147E}" dt="2022-01-30T11:35:23.563" v="596" actId="1076"/>
          <ac:picMkLst>
            <pc:docMk/>
            <pc:sldMk cId="4025771777" sldId="267"/>
            <ac:picMk id="41" creationId="{BB33BF6C-9A8D-424E-BA8A-99F55330F611}"/>
          </ac:picMkLst>
        </pc:picChg>
      </pc:sldChg>
      <pc:sldChg chg="add del">
        <pc:chgData name="Ricardo Rodriguescrespo" userId="37b784f3-3f16-414c-8c10-75c35ade24c4" providerId="ADAL" clId="{1E7A7494-4AFD-4724-917C-D7B057B7147E}" dt="2022-01-30T11:51:44.442" v="816" actId="47"/>
        <pc:sldMkLst>
          <pc:docMk/>
          <pc:sldMk cId="2385596378" sldId="268"/>
        </pc:sldMkLst>
      </pc:sldChg>
      <pc:sldChg chg="addSp delSp modSp add mod">
        <pc:chgData name="Ricardo Rodriguescrespo" userId="37b784f3-3f16-414c-8c10-75c35ade24c4" providerId="ADAL" clId="{1E7A7494-4AFD-4724-917C-D7B057B7147E}" dt="2022-01-30T13:43:29.941" v="1751" actId="1440"/>
        <pc:sldMkLst>
          <pc:docMk/>
          <pc:sldMk cId="1833132431" sldId="269"/>
        </pc:sldMkLst>
        <pc:spChg chg="del mod">
          <ac:chgData name="Ricardo Rodriguescrespo" userId="37b784f3-3f16-414c-8c10-75c35ade24c4" providerId="ADAL" clId="{1E7A7494-4AFD-4724-917C-D7B057B7147E}" dt="2022-01-30T13:02:31.878" v="1257" actId="478"/>
          <ac:spMkLst>
            <pc:docMk/>
            <pc:sldMk cId="1833132431" sldId="269"/>
            <ac:spMk id="2" creationId="{3421E988-3C0A-4DAE-AA56-1139564D4A68}"/>
          </ac:spMkLst>
        </pc:spChg>
        <pc:spChg chg="add mod">
          <ac:chgData name="Ricardo Rodriguescrespo" userId="37b784f3-3f16-414c-8c10-75c35ade24c4" providerId="ADAL" clId="{1E7A7494-4AFD-4724-917C-D7B057B7147E}" dt="2022-01-30T12:58:42.790" v="1218" actId="20577"/>
          <ac:spMkLst>
            <pc:docMk/>
            <pc:sldMk cId="1833132431" sldId="269"/>
            <ac:spMk id="74" creationId="{A804BF8A-E3CF-4ABE-840A-5D9A01288B64}"/>
          </ac:spMkLst>
        </pc:spChg>
        <pc:spChg chg="add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146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157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167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169" creationId="{D5F22BA4-FBBB-4999-90AE-11D274457AAF}"/>
          </ac:spMkLst>
        </pc:spChg>
        <pc:spChg chg="del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227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238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248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250" creationId="{8972B65B-8AFA-4B5C-BFC6-E443F37775FF}"/>
          </ac:spMkLst>
        </pc:spChg>
        <pc:spChg chg="del">
          <ac:chgData name="Ricardo Rodriguescrespo" userId="37b784f3-3f16-414c-8c10-75c35ade24c4" providerId="ADAL" clId="{1E7A7494-4AFD-4724-917C-D7B057B7147E}" dt="2022-01-30T11:49:32.392" v="785" actId="26606"/>
          <ac:spMkLst>
            <pc:docMk/>
            <pc:sldMk cId="1833132431" sldId="269"/>
            <ac:spMk id="260" creationId="{286E5E1D-FD49-448F-83C8-E06466BE54BB}"/>
          </ac:spMkLst>
        </pc:spChg>
        <pc:grpChg chg="add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148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159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171" creationId="{2D95BC6E-9037-4C8E-B4E0-64BC19E0C595}"/>
          </ac:grpSpMkLst>
        </pc:grpChg>
        <pc:grpChg chg="add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180" creationId="{192A8C9B-B952-4283-92EA-186D3C0A0C10}"/>
          </ac:grpSpMkLst>
        </pc:grpChg>
        <pc:grpChg chg="del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229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240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252" creationId="{8B32F32D-2578-47BA-A8C8-B9CC3F8A0958}"/>
          </ac:grpSpMkLst>
        </pc:grpChg>
        <pc:grpChg chg="del">
          <ac:chgData name="Ricardo Rodriguescrespo" userId="37b784f3-3f16-414c-8c10-75c35ade24c4" providerId="ADAL" clId="{1E7A7494-4AFD-4724-917C-D7B057B7147E}" dt="2022-01-30T11:49:32.392" v="785" actId="26606"/>
          <ac:grpSpMkLst>
            <pc:docMk/>
            <pc:sldMk cId="1833132431" sldId="269"/>
            <ac:grpSpMk id="262" creationId="{D82E7BA0-A7BA-4C61-9D6F-5345A540569F}"/>
          </ac:grpSpMkLst>
        </pc:grpChg>
        <pc:picChg chg="add mod modCrop">
          <ac:chgData name="Ricardo Rodriguescrespo" userId="37b784f3-3f16-414c-8c10-75c35ade24c4" providerId="ADAL" clId="{1E7A7494-4AFD-4724-917C-D7B057B7147E}" dt="2022-01-30T13:35:41.649" v="1605" actId="14100"/>
          <ac:picMkLst>
            <pc:docMk/>
            <pc:sldMk cId="1833132431" sldId="269"/>
            <ac:picMk id="4" creationId="{E562C843-CBF9-48BB-88A7-B1A1DAAEBD57}"/>
          </ac:picMkLst>
        </pc:picChg>
        <pc:picChg chg="add mod">
          <ac:chgData name="Ricardo Rodriguescrespo" userId="37b784f3-3f16-414c-8c10-75c35ade24c4" providerId="ADAL" clId="{1E7A7494-4AFD-4724-917C-D7B057B7147E}" dt="2022-01-30T13:31:08.913" v="1541" actId="1076"/>
          <ac:picMkLst>
            <pc:docMk/>
            <pc:sldMk cId="1833132431" sldId="269"/>
            <ac:picMk id="6" creationId="{1022F49D-499F-47DA-A935-0AAA4F993EC3}"/>
          </ac:picMkLst>
        </pc:picChg>
        <pc:picChg chg="add mod">
          <ac:chgData name="Ricardo Rodriguescrespo" userId="37b784f3-3f16-414c-8c10-75c35ade24c4" providerId="ADAL" clId="{1E7A7494-4AFD-4724-917C-D7B057B7147E}" dt="2022-01-30T12:55:41.821" v="1044"/>
          <ac:picMkLst>
            <pc:docMk/>
            <pc:sldMk cId="1833132431" sldId="269"/>
            <ac:picMk id="75" creationId="{9577240A-B87A-4ADF-BDD9-7B616FEAAB8D}"/>
          </ac:picMkLst>
        </pc:picChg>
        <pc:picChg chg="add mod">
          <ac:chgData name="Ricardo Rodriguescrespo" userId="37b784f3-3f16-414c-8c10-75c35ade24c4" providerId="ADAL" clId="{1E7A7494-4AFD-4724-917C-D7B057B7147E}" dt="2022-01-30T12:59:08.699" v="1224" actId="1076"/>
          <ac:picMkLst>
            <pc:docMk/>
            <pc:sldMk cId="1833132431" sldId="269"/>
            <ac:picMk id="76" creationId="{C05C2D8E-AFA6-45A9-8634-7E3C942A66AF}"/>
          </ac:picMkLst>
        </pc:picChg>
        <pc:picChg chg="add mod modCrop">
          <ac:chgData name="Ricardo Rodriguescrespo" userId="37b784f3-3f16-414c-8c10-75c35ade24c4" providerId="ADAL" clId="{1E7A7494-4AFD-4724-917C-D7B057B7147E}" dt="2022-01-30T13:43:29.941" v="1751" actId="1440"/>
          <ac:picMkLst>
            <pc:docMk/>
            <pc:sldMk cId="1833132431" sldId="269"/>
            <ac:picMk id="79" creationId="{D4183890-594A-489D-A27D-0F124016155E}"/>
          </ac:picMkLst>
        </pc:picChg>
      </pc:sldChg>
      <pc:sldChg chg="addSp delSp modSp add mod ord">
        <pc:chgData name="Ricardo Rodriguescrespo" userId="37b784f3-3f16-414c-8c10-75c35ade24c4" providerId="ADAL" clId="{1E7A7494-4AFD-4724-917C-D7B057B7147E}" dt="2022-01-30T13:29:23.290" v="1511" actId="1076"/>
        <pc:sldMkLst>
          <pc:docMk/>
          <pc:sldMk cId="2955818239" sldId="270"/>
        </pc:sldMkLst>
        <pc:spChg chg="del mod">
          <ac:chgData name="Ricardo Rodriguescrespo" userId="37b784f3-3f16-414c-8c10-75c35ade24c4" providerId="ADAL" clId="{1E7A7494-4AFD-4724-917C-D7B057B7147E}" dt="2022-01-30T11:51:13.160" v="806" actId="478"/>
          <ac:spMkLst>
            <pc:docMk/>
            <pc:sldMk cId="2955818239" sldId="270"/>
            <ac:spMk id="2" creationId="{3421E988-3C0A-4DAE-AA56-1139564D4A68}"/>
          </ac:spMkLst>
        </pc:spChg>
        <pc:spChg chg="add mod">
          <ac:chgData name="Ricardo Rodriguescrespo" userId="37b784f3-3f16-414c-8c10-75c35ade24c4" providerId="ADAL" clId="{1E7A7494-4AFD-4724-917C-D7B057B7147E}" dt="2022-01-30T12:58:01.080" v="1131" actId="313"/>
          <ac:spMkLst>
            <pc:docMk/>
            <pc:sldMk cId="2955818239" sldId="270"/>
            <ac:spMk id="77" creationId="{97DB895C-BFF5-409E-BD5A-D0D9B9F9CBBE}"/>
          </ac:spMkLst>
        </pc:spChg>
        <pc:spChg chg="add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146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157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167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169" creationId="{D1DEB8A1-0BB8-48FD-8739-36D42B5F2E9C}"/>
          </ac:spMkLst>
        </pc:spChg>
        <pc:spChg chg="add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179" creationId="{8E888BFA-FA2E-44AF-9D7B-16D609CD43A8}"/>
          </ac:spMkLst>
        </pc:spChg>
        <pc:spChg chg="del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227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238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248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250" creationId="{8972B65B-8AFA-4B5C-BFC6-E443F37775FF}"/>
          </ac:spMkLst>
        </pc:spChg>
        <pc:spChg chg="del">
          <ac:chgData name="Ricardo Rodriguescrespo" userId="37b784f3-3f16-414c-8c10-75c35ade24c4" providerId="ADAL" clId="{1E7A7494-4AFD-4724-917C-D7B057B7147E}" dt="2022-01-30T11:49:53.984" v="786" actId="26606"/>
          <ac:spMkLst>
            <pc:docMk/>
            <pc:sldMk cId="2955818239" sldId="270"/>
            <ac:spMk id="260" creationId="{286E5E1D-FD49-448F-83C8-E06466BE54BB}"/>
          </ac:spMkLst>
        </pc:spChg>
        <pc:grpChg chg="add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148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159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171" creationId="{06B4C967-D337-479B-87CA-7587B7FCFF5E}"/>
          </ac:grpSpMkLst>
        </pc:grpChg>
        <pc:grpChg chg="add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181" creationId="{67CE019E-45F4-43D5-9AB7-9B668C6E6AD6}"/>
          </ac:grpSpMkLst>
        </pc:grpChg>
        <pc:grpChg chg="del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229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240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252" creationId="{8B32F32D-2578-47BA-A8C8-B9CC3F8A0958}"/>
          </ac:grpSpMkLst>
        </pc:grpChg>
        <pc:grpChg chg="del">
          <ac:chgData name="Ricardo Rodriguescrespo" userId="37b784f3-3f16-414c-8c10-75c35ade24c4" providerId="ADAL" clId="{1E7A7494-4AFD-4724-917C-D7B057B7147E}" dt="2022-01-30T11:49:53.984" v="786" actId="26606"/>
          <ac:grpSpMkLst>
            <pc:docMk/>
            <pc:sldMk cId="2955818239" sldId="270"/>
            <ac:grpSpMk id="262" creationId="{D82E7BA0-A7BA-4C61-9D6F-5345A540569F}"/>
          </ac:grpSpMkLst>
        </pc:grpChg>
        <pc:picChg chg="add mod">
          <ac:chgData name="Ricardo Rodriguescrespo" userId="37b784f3-3f16-414c-8c10-75c35ade24c4" providerId="ADAL" clId="{1E7A7494-4AFD-4724-917C-D7B057B7147E}" dt="2022-01-30T11:51:10.755" v="805" actId="14100"/>
          <ac:picMkLst>
            <pc:docMk/>
            <pc:sldMk cId="2955818239" sldId="270"/>
            <ac:picMk id="4" creationId="{A5F9C0BD-AFF3-41F3-B6BE-9BCFF8F70F43}"/>
          </ac:picMkLst>
        </pc:picChg>
        <pc:picChg chg="add mod modCrop">
          <ac:chgData name="Ricardo Rodriguescrespo" userId="37b784f3-3f16-414c-8c10-75c35ade24c4" providerId="ADAL" clId="{1E7A7494-4AFD-4724-917C-D7B057B7147E}" dt="2022-01-30T12:53:08.952" v="1002" actId="1076"/>
          <ac:picMkLst>
            <pc:docMk/>
            <pc:sldMk cId="2955818239" sldId="270"/>
            <ac:picMk id="6" creationId="{AEABBDA4-9959-4417-8371-0DDFF3059D66}"/>
          </ac:picMkLst>
        </pc:picChg>
        <pc:picChg chg="add del mod">
          <ac:chgData name="Ricardo Rodriguescrespo" userId="37b784f3-3f16-414c-8c10-75c35ade24c4" providerId="ADAL" clId="{1E7A7494-4AFD-4724-917C-D7B057B7147E}" dt="2022-01-30T13:01:05.328" v="1235" actId="478"/>
          <ac:picMkLst>
            <pc:docMk/>
            <pc:sldMk cId="2955818239" sldId="270"/>
            <ac:picMk id="8" creationId="{FBAA0CD2-F093-4F76-93D5-ED156511F35C}"/>
          </ac:picMkLst>
        </pc:picChg>
        <pc:picChg chg="add mod">
          <ac:chgData name="Ricardo Rodriguescrespo" userId="37b784f3-3f16-414c-8c10-75c35ade24c4" providerId="ADAL" clId="{1E7A7494-4AFD-4724-917C-D7B057B7147E}" dt="2022-01-30T13:29:23.290" v="1511" actId="1076"/>
          <ac:picMkLst>
            <pc:docMk/>
            <pc:sldMk cId="2955818239" sldId="270"/>
            <ac:picMk id="10" creationId="{5C89CD51-C99A-4B39-A432-63913E44E590}"/>
          </ac:picMkLst>
        </pc:picChg>
        <pc:picChg chg="add mod">
          <ac:chgData name="Ricardo Rodriguescrespo" userId="37b784f3-3f16-414c-8c10-75c35ade24c4" providerId="ADAL" clId="{1E7A7494-4AFD-4724-917C-D7B057B7147E}" dt="2022-01-30T12:55:24.451" v="1037"/>
          <ac:picMkLst>
            <pc:docMk/>
            <pc:sldMk cId="2955818239" sldId="270"/>
            <ac:picMk id="78" creationId="{6DB4DB25-289B-4415-B728-18B98252B835}"/>
          </ac:picMkLst>
        </pc:picChg>
        <pc:picChg chg="add mod">
          <ac:chgData name="Ricardo Rodriguescrespo" userId="37b784f3-3f16-414c-8c10-75c35ade24c4" providerId="ADAL" clId="{1E7A7494-4AFD-4724-917C-D7B057B7147E}" dt="2022-01-30T13:29:21.662" v="1510" actId="1076"/>
          <ac:picMkLst>
            <pc:docMk/>
            <pc:sldMk cId="2955818239" sldId="270"/>
            <ac:picMk id="81" creationId="{72CC065C-B48D-4BA6-B42D-8F659198CF10}"/>
          </ac:picMkLst>
        </pc:picChg>
      </pc:sldChg>
      <pc:sldChg chg="addSp modSp add mod">
        <pc:chgData name="Ricardo Rodriguescrespo" userId="37b784f3-3f16-414c-8c10-75c35ade24c4" providerId="ADAL" clId="{1E7A7494-4AFD-4724-917C-D7B057B7147E}" dt="2022-02-01T20:11:11.124" v="2680" actId="1076"/>
        <pc:sldMkLst>
          <pc:docMk/>
          <pc:sldMk cId="891107311" sldId="271"/>
        </pc:sldMkLst>
        <pc:spChg chg="add mod">
          <ac:chgData name="Ricardo Rodriguescrespo" userId="37b784f3-3f16-414c-8c10-75c35ade24c4" providerId="ADAL" clId="{1E7A7494-4AFD-4724-917C-D7B057B7147E}" dt="2022-01-30T12:58:32.943" v="1189" actId="20577"/>
          <ac:spMkLst>
            <pc:docMk/>
            <pc:sldMk cId="891107311" sldId="271"/>
            <ac:spMk id="42" creationId="{0DDA4A97-FF49-4CEE-B539-E0C6964A5005}"/>
          </ac:spMkLst>
        </pc:spChg>
        <pc:picChg chg="add mod modCrop">
          <ac:chgData name="Ricardo Rodriguescrespo" userId="37b784f3-3f16-414c-8c10-75c35ade24c4" providerId="ADAL" clId="{1E7A7494-4AFD-4724-917C-D7B057B7147E}" dt="2022-01-30T12:55:00.178" v="1031" actId="1076"/>
          <ac:picMkLst>
            <pc:docMk/>
            <pc:sldMk cId="891107311" sldId="271"/>
            <ac:picMk id="3" creationId="{A01C456E-F781-4495-B2BB-2A46FF6412A2}"/>
          </ac:picMkLst>
        </pc:picChg>
        <pc:picChg chg="add mod">
          <ac:chgData name="Ricardo Rodriguescrespo" userId="37b784f3-3f16-414c-8c10-75c35ade24c4" providerId="ADAL" clId="{1E7A7494-4AFD-4724-917C-D7B057B7147E}" dt="2022-02-01T20:11:11.124" v="2680" actId="1076"/>
          <ac:picMkLst>
            <pc:docMk/>
            <pc:sldMk cId="891107311" sldId="271"/>
            <ac:picMk id="4" creationId="{6C9DF6B2-CBC6-4BE9-84FD-E3A4ABDE9FBC}"/>
          </ac:picMkLst>
        </pc:picChg>
        <pc:picChg chg="add mod modCrop">
          <ac:chgData name="Ricardo Rodriguescrespo" userId="37b784f3-3f16-414c-8c10-75c35ade24c4" providerId="ADAL" clId="{1E7A7494-4AFD-4724-917C-D7B057B7147E}" dt="2022-02-01T20:11:00.800" v="2672" actId="1076"/>
          <ac:picMkLst>
            <pc:docMk/>
            <pc:sldMk cId="891107311" sldId="271"/>
            <ac:picMk id="6" creationId="{D7AEF3F9-55E7-4325-933E-DD82E6DEE08D}"/>
          </ac:picMkLst>
        </pc:picChg>
        <pc:picChg chg="add mod">
          <ac:chgData name="Ricardo Rodriguescrespo" userId="37b784f3-3f16-414c-8c10-75c35ade24c4" providerId="ADAL" clId="{1E7A7494-4AFD-4724-917C-D7B057B7147E}" dt="2022-02-01T20:11:09.453" v="2679" actId="1076"/>
          <ac:picMkLst>
            <pc:docMk/>
            <pc:sldMk cId="891107311" sldId="271"/>
            <ac:picMk id="9" creationId="{440B9A59-F427-4651-9A15-D30167915B3D}"/>
          </ac:picMkLst>
        </pc:picChg>
        <pc:picChg chg="add mod">
          <ac:chgData name="Ricardo Rodriguescrespo" userId="37b784f3-3f16-414c-8c10-75c35ade24c4" providerId="ADAL" clId="{1E7A7494-4AFD-4724-917C-D7B057B7147E}" dt="2022-01-30T12:55:39.683" v="1043"/>
          <ac:picMkLst>
            <pc:docMk/>
            <pc:sldMk cId="891107311" sldId="271"/>
            <ac:picMk id="43" creationId="{310BF928-7DB1-4407-B3D7-83BBA4C7A7F6}"/>
          </ac:picMkLst>
        </pc:picChg>
        <pc:picChg chg="add mod">
          <ac:chgData name="Ricardo Rodriguescrespo" userId="37b784f3-3f16-414c-8c10-75c35ade24c4" providerId="ADAL" clId="{1E7A7494-4AFD-4724-917C-D7B057B7147E}" dt="2022-01-30T12:59:03.618" v="1221"/>
          <ac:picMkLst>
            <pc:docMk/>
            <pc:sldMk cId="891107311" sldId="271"/>
            <ac:picMk id="44" creationId="{4EF73A93-6BE7-4303-BC4F-F224524A4E71}"/>
          </ac:picMkLst>
        </pc:picChg>
      </pc:sldChg>
      <pc:sldChg chg="add del">
        <pc:chgData name="Ricardo Rodriguescrespo" userId="37b784f3-3f16-414c-8c10-75c35ade24c4" providerId="ADAL" clId="{1E7A7494-4AFD-4724-917C-D7B057B7147E}" dt="2022-01-30T11:51:22.675" v="809" actId="47"/>
        <pc:sldMkLst>
          <pc:docMk/>
          <pc:sldMk cId="2058340826" sldId="271"/>
        </pc:sldMkLst>
      </pc:sldChg>
      <pc:sldChg chg="addSp delSp modSp add mod">
        <pc:chgData name="Ricardo Rodriguescrespo" userId="37b784f3-3f16-414c-8c10-75c35ade24c4" providerId="ADAL" clId="{1E7A7494-4AFD-4724-917C-D7B057B7147E}" dt="2022-01-30T13:43:35.523" v="1753" actId="1440"/>
        <pc:sldMkLst>
          <pc:docMk/>
          <pc:sldMk cId="897477079" sldId="272"/>
        </pc:sldMkLst>
        <pc:spChg chg="add mod">
          <ac:chgData name="Ricardo Rodriguescrespo" userId="37b784f3-3f16-414c-8c10-75c35ade24c4" providerId="ADAL" clId="{1E7A7494-4AFD-4724-917C-D7B057B7147E}" dt="2022-01-30T13:36:35.444" v="1634" actId="790"/>
          <ac:spMkLst>
            <pc:docMk/>
            <pc:sldMk cId="897477079" sldId="272"/>
            <ac:spMk id="43" creationId="{2AB00C7B-197D-4D4F-8FD8-9627B512A62C}"/>
          </ac:spMkLst>
        </pc:spChg>
        <pc:picChg chg="add del mod modCrop">
          <ac:chgData name="Ricardo Rodriguescrespo" userId="37b784f3-3f16-414c-8c10-75c35ade24c4" providerId="ADAL" clId="{1E7A7494-4AFD-4724-917C-D7B057B7147E}" dt="2022-01-30T13:25:13.408" v="1463" actId="478"/>
          <ac:picMkLst>
            <pc:docMk/>
            <pc:sldMk cId="897477079" sldId="272"/>
            <ac:picMk id="3" creationId="{B00F9043-203D-403C-A043-CB901C7B8430}"/>
          </ac:picMkLst>
        </pc:picChg>
        <pc:picChg chg="mod">
          <ac:chgData name="Ricardo Rodriguescrespo" userId="37b784f3-3f16-414c-8c10-75c35ade24c4" providerId="ADAL" clId="{1E7A7494-4AFD-4724-917C-D7B057B7147E}" dt="2022-01-30T13:36:35.798" v="1635" actId="1076"/>
          <ac:picMkLst>
            <pc:docMk/>
            <pc:sldMk cId="897477079" sldId="272"/>
            <ac:picMk id="4" creationId="{A5F9C0BD-AFF3-41F3-B6BE-9BCFF8F70F43}"/>
          </ac:picMkLst>
        </pc:picChg>
        <pc:picChg chg="add mod modCrop">
          <ac:chgData name="Ricardo Rodriguescrespo" userId="37b784f3-3f16-414c-8c10-75c35ade24c4" providerId="ADAL" clId="{1E7A7494-4AFD-4724-917C-D7B057B7147E}" dt="2022-01-30T13:35:49.365" v="1607" actId="1076"/>
          <ac:picMkLst>
            <pc:docMk/>
            <pc:sldMk cId="897477079" sldId="272"/>
            <ac:picMk id="6" creationId="{99A9FA5C-148D-4688-8062-111D61B99AF1}"/>
          </ac:picMkLst>
        </pc:picChg>
        <pc:picChg chg="add mod">
          <ac:chgData name="Ricardo Rodriguescrespo" userId="37b784f3-3f16-414c-8c10-75c35ade24c4" providerId="ADAL" clId="{1E7A7494-4AFD-4724-917C-D7B057B7147E}" dt="2022-01-30T13:43:35.523" v="1753" actId="1440"/>
          <ac:picMkLst>
            <pc:docMk/>
            <pc:sldMk cId="897477079" sldId="272"/>
            <ac:picMk id="8" creationId="{D93E2B46-05A1-4264-B4D9-466C00822221}"/>
          </ac:picMkLst>
        </pc:picChg>
        <pc:picChg chg="add del mod modCrop">
          <ac:chgData name="Ricardo Rodriguescrespo" userId="37b784f3-3f16-414c-8c10-75c35ade24c4" providerId="ADAL" clId="{1E7A7494-4AFD-4724-917C-D7B057B7147E}" dt="2022-01-30T13:24:49.974" v="1455" actId="478"/>
          <ac:picMkLst>
            <pc:docMk/>
            <pc:sldMk cId="897477079" sldId="272"/>
            <ac:picMk id="38" creationId="{DBC34E4C-CA07-423D-9E1E-7BFB7E8C6B1F}"/>
          </ac:picMkLst>
        </pc:picChg>
        <pc:picChg chg="add mod">
          <ac:chgData name="Ricardo Rodriguescrespo" userId="37b784f3-3f16-414c-8c10-75c35ade24c4" providerId="ADAL" clId="{1E7A7494-4AFD-4724-917C-D7B057B7147E}" dt="2022-01-30T13:32:58.203" v="1568"/>
          <ac:picMkLst>
            <pc:docMk/>
            <pc:sldMk cId="897477079" sldId="272"/>
            <ac:picMk id="44" creationId="{BDF9EB80-7503-43E3-B9E6-A183F7D8359F}"/>
          </ac:picMkLst>
        </pc:picChg>
        <pc:picChg chg="add mod modCrop">
          <ac:chgData name="Ricardo Rodriguescrespo" userId="37b784f3-3f16-414c-8c10-75c35ade24c4" providerId="ADAL" clId="{1E7A7494-4AFD-4724-917C-D7B057B7147E}" dt="2022-01-30T13:43:33.079" v="1752" actId="1440"/>
          <ac:picMkLst>
            <pc:docMk/>
            <pc:sldMk cId="897477079" sldId="272"/>
            <ac:picMk id="47" creationId="{2D79F4DF-648E-4887-9AAC-B92AD743655A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2-01T20:55:39.734" v="2681" actId="732"/>
        <pc:sldMkLst>
          <pc:docMk/>
          <pc:sldMk cId="2456380070" sldId="273"/>
        </pc:sldMkLst>
        <pc:spChg chg="add del mod">
          <ac:chgData name="Ricardo Rodriguescrespo" userId="37b784f3-3f16-414c-8c10-75c35ade24c4" providerId="ADAL" clId="{1E7A7494-4AFD-4724-917C-D7B057B7147E}" dt="2022-01-30T12:56:22.630" v="1049" actId="478"/>
          <ac:spMkLst>
            <pc:docMk/>
            <pc:sldMk cId="2456380070" sldId="273"/>
            <ac:spMk id="25" creationId="{C82CFEA5-142D-43B5-A88C-A9BF28A3FDAC}"/>
          </ac:spMkLst>
        </pc:spChg>
        <pc:spChg chg="add 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9" creationId="{D92B61F4-9B33-499D-8D42-EF9620BDFC14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58" creationId="{0101A97B-379A-4342-ADFE-84B69F3DBF55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198" creationId="{56D91837-4E86-47B4-8CFF-865EF1E2633A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199" creationId="{CA3631A3-CCEF-4A65-B714-1AEBED7CEEEA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0" creationId="{9A3D2CA8-137B-4F8F-90AE-C461FCE7C543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1" creationId="{7FFA5062-E9C2-4F21-97C5-042F0622C300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2" creationId="{DCD0A22B-E253-4578-96AA-33464FF35896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3" creationId="{15374F84-B658-419C-9408-5FF5660BE5B6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4" creationId="{1D6BA501-5271-4B3D-84B0-3319F54D8487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7" creationId="{97416470-DE32-4F13-ADE9-729DB34A3624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09" creationId="{C9A75209-49C4-4DA3-AA18-5482E0EA2EDD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10" creationId="{B47541A4-5D72-4443-8B9F-858F7E88C019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11" creationId="{6581D910-D40E-4356-86D1-963FFE999A3D}"/>
          </ac:spMkLst>
        </pc:spChg>
        <pc:spChg chg="mod">
          <ac:chgData name="Ricardo Rodriguescrespo" userId="37b784f3-3f16-414c-8c10-75c35ade24c4" providerId="ADAL" clId="{1E7A7494-4AFD-4724-917C-D7B057B7147E}" dt="2022-01-30T12:59:31.493" v="1225" actId="790"/>
          <ac:spMkLst>
            <pc:docMk/>
            <pc:sldMk cId="2456380070" sldId="273"/>
            <ac:spMk id="212" creationId="{E7C124A0-B7FA-4E0E-B2D8-4B94DA71A924}"/>
          </ac:spMkLst>
        </pc:spChg>
        <pc:grpChg chg="add del mod">
          <ac:chgData name="Ricardo Rodriguescrespo" userId="37b784f3-3f16-414c-8c10-75c35ade24c4" providerId="ADAL" clId="{1E7A7494-4AFD-4724-917C-D7B057B7147E}" dt="2022-01-30T13:50:16.835" v="1858" actId="478"/>
          <ac:grpSpMkLst>
            <pc:docMk/>
            <pc:sldMk cId="2456380070" sldId="273"/>
            <ac:grpSpMk id="11" creationId="{CF74149C-8B41-47D6-AB81-93583F72D9B6}"/>
          </ac:grpSpMkLst>
        </pc:grpChg>
        <pc:grpChg chg="add del mod">
          <ac:chgData name="Ricardo Rodriguescrespo" userId="37b784f3-3f16-414c-8c10-75c35ade24c4" providerId="ADAL" clId="{1E7A7494-4AFD-4724-917C-D7B057B7147E}" dt="2022-01-30T13:49:56.308" v="1854" actId="165"/>
          <ac:grpSpMkLst>
            <pc:docMk/>
            <pc:sldMk cId="2456380070" sldId="273"/>
            <ac:grpSpMk id="35" creationId="{11DD41E7-1DCC-4B40-A1FA-1A498096E944}"/>
          </ac:grpSpMkLst>
        </pc:grpChg>
        <pc:picChg chg="mod">
          <ac:chgData name="Ricardo Rodriguescrespo" userId="37b784f3-3f16-414c-8c10-75c35ade24c4" providerId="ADAL" clId="{1E7A7494-4AFD-4724-917C-D7B057B7147E}" dt="2022-01-31T18:00:34.701" v="2318" actId="1076"/>
          <ac:picMkLst>
            <pc:docMk/>
            <pc:sldMk cId="2456380070" sldId="273"/>
            <ac:picMk id="2" creationId="{00000000-0000-0000-0000-000000000000}"/>
          </ac:picMkLst>
        </pc:picChg>
        <pc:picChg chg="add mod modCrop">
          <ac:chgData name="Ricardo Rodriguescrespo" userId="37b784f3-3f16-414c-8c10-75c35ade24c4" providerId="ADAL" clId="{1E7A7494-4AFD-4724-917C-D7B057B7147E}" dt="2022-02-01T20:55:39.734" v="2681" actId="732"/>
          <ac:picMkLst>
            <pc:docMk/>
            <pc:sldMk cId="2456380070" sldId="273"/>
            <ac:picMk id="3" creationId="{F83F73E6-83B8-4263-960F-D12DD377C218}"/>
          </ac:picMkLst>
        </pc:picChg>
        <pc:picChg chg="del">
          <ac:chgData name="Ricardo Rodriguescrespo" userId="37b784f3-3f16-414c-8c10-75c35ade24c4" providerId="ADAL" clId="{1E7A7494-4AFD-4724-917C-D7B057B7147E}" dt="2022-01-30T12:46:36.168" v="914" actId="478"/>
          <ac:picMkLst>
            <pc:docMk/>
            <pc:sldMk cId="2456380070" sldId="273"/>
            <ac:picMk id="5" creationId="{472732F5-481D-497F-B43E-F6B0551A21C7}"/>
          </ac:picMkLst>
        </pc:picChg>
        <pc:picChg chg="add del mod">
          <ac:chgData name="Ricardo Rodriguescrespo" userId="37b784f3-3f16-414c-8c10-75c35ade24c4" providerId="ADAL" clId="{1E7A7494-4AFD-4724-917C-D7B057B7147E}" dt="2022-01-30T12:56:23.133" v="1050" actId="478"/>
          <ac:picMkLst>
            <pc:docMk/>
            <pc:sldMk cId="2456380070" sldId="273"/>
            <ac:picMk id="6" creationId="{FDAB8518-C9A7-4909-AD55-107B5D0EAAB7}"/>
          </ac:picMkLst>
        </pc:picChg>
        <pc:picChg chg="add del">
          <ac:chgData name="Ricardo Rodriguescrespo" userId="37b784f3-3f16-414c-8c10-75c35ade24c4" providerId="ADAL" clId="{1E7A7494-4AFD-4724-917C-D7B057B7147E}" dt="2022-01-30T13:00:49.966" v="1232" actId="478"/>
          <ac:picMkLst>
            <pc:docMk/>
            <pc:sldMk cId="2456380070" sldId="273"/>
            <ac:picMk id="8" creationId="{D3F42E16-EEB9-431E-987D-B0A108B02180}"/>
          </ac:picMkLst>
        </pc:picChg>
        <pc:picChg chg="add mod">
          <ac:chgData name="Ricardo Rodriguescrespo" userId="37b784f3-3f16-414c-8c10-75c35ade24c4" providerId="ADAL" clId="{1E7A7494-4AFD-4724-917C-D7B057B7147E}" dt="2022-01-30T13:50:43.796" v="1874" actId="1076"/>
          <ac:picMkLst>
            <pc:docMk/>
            <pc:sldMk cId="2456380070" sldId="273"/>
            <ac:picMk id="10" creationId="{A928DC38-0A44-4760-B18D-79EB23A840EF}"/>
          </ac:picMkLst>
        </pc:picChg>
        <pc:picChg chg="add mod modCrop">
          <ac:chgData name="Ricardo Rodriguescrespo" userId="37b784f3-3f16-414c-8c10-75c35ade24c4" providerId="ADAL" clId="{1E7A7494-4AFD-4724-917C-D7B057B7147E}" dt="2022-01-31T18:00:30.931" v="2317" actId="1076"/>
          <ac:picMkLst>
            <pc:docMk/>
            <pc:sldMk cId="2456380070" sldId="273"/>
            <ac:picMk id="13" creationId="{DABF0831-7FA0-4978-B7EE-5D4CF77C2953}"/>
          </ac:picMkLst>
        </pc:picChg>
        <pc:picChg chg="add del mod">
          <ac:chgData name="Ricardo Rodriguescrespo" userId="37b784f3-3f16-414c-8c10-75c35ade24c4" providerId="ADAL" clId="{1E7A7494-4AFD-4724-917C-D7B057B7147E}" dt="2022-01-30T12:56:23.695" v="1051" actId="478"/>
          <ac:picMkLst>
            <pc:docMk/>
            <pc:sldMk cId="2456380070" sldId="273"/>
            <ac:picMk id="26" creationId="{3C3F17D5-2440-403F-A5AA-6D1CA7CEB6B9}"/>
          </ac:picMkLst>
        </pc:picChg>
        <pc:picChg chg="add mod">
          <ac:chgData name="Ricardo Rodriguescrespo" userId="37b784f3-3f16-414c-8c10-75c35ade24c4" providerId="ADAL" clId="{1E7A7494-4AFD-4724-917C-D7B057B7147E}" dt="2022-01-30T12:56:29.061" v="1053"/>
          <ac:picMkLst>
            <pc:docMk/>
            <pc:sldMk cId="2456380070" sldId="273"/>
            <ac:picMk id="30" creationId="{8082FB36-6533-45A0-9CAC-ACEC2B9F210C}"/>
          </ac:picMkLst>
        </pc:picChg>
        <pc:picChg chg="add mod ord topLvl modCrop">
          <ac:chgData name="Ricardo Rodriguescrespo" userId="37b784f3-3f16-414c-8c10-75c35ade24c4" providerId="ADAL" clId="{1E7A7494-4AFD-4724-917C-D7B057B7147E}" dt="2022-01-30T13:50:07.353" v="1857" actId="1440"/>
          <ac:picMkLst>
            <pc:docMk/>
            <pc:sldMk cId="2456380070" sldId="273"/>
            <ac:picMk id="36" creationId="{920F5E7B-5A43-49F6-A2D9-F742B21458F3}"/>
          </ac:picMkLst>
        </pc:picChg>
        <pc:picChg chg="add mod topLvl">
          <ac:chgData name="Ricardo Rodriguescrespo" userId="37b784f3-3f16-414c-8c10-75c35ade24c4" providerId="ADAL" clId="{1E7A7494-4AFD-4724-917C-D7B057B7147E}" dt="2022-01-30T13:50:07.353" v="1857" actId="1440"/>
          <ac:picMkLst>
            <pc:docMk/>
            <pc:sldMk cId="2456380070" sldId="273"/>
            <ac:picMk id="37" creationId="{370014B5-0C74-4B08-B18A-75412C0B6FA3}"/>
          </ac:picMkLst>
        </pc:picChg>
        <pc:picChg chg="del">
          <ac:chgData name="Ricardo Rodriguescrespo" userId="37b784f3-3f16-414c-8c10-75c35ade24c4" providerId="ADAL" clId="{1E7A7494-4AFD-4724-917C-D7B057B7147E}" dt="2022-01-30T12:56:24.944" v="1052" actId="478"/>
          <ac:picMkLst>
            <pc:docMk/>
            <pc:sldMk cId="2456380070" sldId="273"/>
            <ac:picMk id="59" creationId="{C7964C0F-3D14-4675-8AF1-2CE06029321A}"/>
          </ac:picMkLst>
        </pc:picChg>
      </pc:sldChg>
      <pc:sldChg chg="addSp delSp modSp add mod replId">
        <pc:chgData name="Ricardo Rodriguescrespo" userId="37b784f3-3f16-414c-8c10-75c35ade24c4" providerId="ADAL" clId="{1E7A7494-4AFD-4724-917C-D7B057B7147E}" dt="2022-02-01T19:13:55.168" v="2616" actId="1076"/>
        <pc:sldMkLst>
          <pc:docMk/>
          <pc:sldMk cId="1837690152" sldId="274"/>
        </pc:sldMkLst>
        <pc:spChg chg="add mod">
          <ac:chgData name="Ricardo Rodriguescrespo" userId="37b784f3-3f16-414c-8c10-75c35ade24c4" providerId="ADAL" clId="{1E7A7494-4AFD-4724-917C-D7B057B7147E}" dt="2022-01-30T12:58:11.670" v="1151" actId="20577"/>
          <ac:spMkLst>
            <pc:docMk/>
            <pc:sldMk cId="1837690152" sldId="274"/>
            <ac:spMk id="41" creationId="{942C354C-7E28-4F5B-8955-9CEFD6DDA170}"/>
          </ac:spMkLst>
        </pc:spChg>
        <pc:picChg chg="add mod modCrop">
          <ac:chgData name="Ricardo Rodriguescrespo" userId="37b784f3-3f16-414c-8c10-75c35ade24c4" providerId="ADAL" clId="{1E7A7494-4AFD-4724-917C-D7B057B7147E}" dt="2022-01-30T12:53:50.934" v="1017" actId="14100"/>
          <ac:picMkLst>
            <pc:docMk/>
            <pc:sldMk cId="1837690152" sldId="274"/>
            <ac:picMk id="3" creationId="{3943DC49-9570-4BF4-AB37-578878B3E5B0}"/>
          </ac:picMkLst>
        </pc:picChg>
        <pc:picChg chg="del">
          <ac:chgData name="Ricardo Rodriguescrespo" userId="37b784f3-3f16-414c-8c10-75c35ade24c4" providerId="ADAL" clId="{1E7A7494-4AFD-4724-917C-D7B057B7147E}" dt="2022-01-30T12:46:48.824" v="918" actId="478"/>
          <ac:picMkLst>
            <pc:docMk/>
            <pc:sldMk cId="1837690152" sldId="274"/>
            <ac:picMk id="4" creationId="{BCEE6FB9-CD69-4E70-BB4E-5280514F033B}"/>
          </ac:picMkLst>
        </pc:picChg>
        <pc:picChg chg="add mod">
          <ac:chgData name="Ricardo Rodriguescrespo" userId="37b784f3-3f16-414c-8c10-75c35ade24c4" providerId="ADAL" clId="{1E7A7494-4AFD-4724-917C-D7B057B7147E}" dt="2022-02-01T19:13:55.168" v="2616" actId="1076"/>
          <ac:picMkLst>
            <pc:docMk/>
            <pc:sldMk cId="1837690152" sldId="274"/>
            <ac:picMk id="4" creationId="{C2279B94-0AAE-4413-AAA9-3C720BFC5459}"/>
          </ac:picMkLst>
        </pc:picChg>
        <pc:picChg chg="add mod">
          <ac:chgData name="Ricardo Rodriguescrespo" userId="37b784f3-3f16-414c-8c10-75c35ade24c4" providerId="ADAL" clId="{1E7A7494-4AFD-4724-917C-D7B057B7147E}" dt="2022-02-01T19:13:52.982" v="2615" actId="1076"/>
          <ac:picMkLst>
            <pc:docMk/>
            <pc:sldMk cId="1837690152" sldId="274"/>
            <ac:picMk id="6" creationId="{43A5B506-B95A-4A54-87A2-6C83949BD174}"/>
          </ac:picMkLst>
        </pc:picChg>
        <pc:picChg chg="add mod">
          <ac:chgData name="Ricardo Rodriguescrespo" userId="37b784f3-3f16-414c-8c10-75c35ade24c4" providerId="ADAL" clId="{1E7A7494-4AFD-4724-917C-D7B057B7147E}" dt="2022-01-30T12:55:29.756" v="1039"/>
          <ac:picMkLst>
            <pc:docMk/>
            <pc:sldMk cId="1837690152" sldId="274"/>
            <ac:picMk id="42" creationId="{F646DD32-91BD-485E-8503-D045A647FCF8}"/>
          </ac:picMkLst>
        </pc:picChg>
        <pc:picChg chg="add mod">
          <ac:chgData name="Ricardo Rodriguescrespo" userId="37b784f3-3f16-414c-8c10-75c35ade24c4" providerId="ADAL" clId="{1E7A7494-4AFD-4724-917C-D7B057B7147E}" dt="2022-01-30T12:58:55.588" v="1219"/>
          <ac:picMkLst>
            <pc:docMk/>
            <pc:sldMk cId="1837690152" sldId="274"/>
            <ac:picMk id="43" creationId="{DF0A2EB0-51A3-4B5E-90C6-153D9EB0E810}"/>
          </ac:picMkLst>
        </pc:picChg>
        <pc:picChg chg="add mod">
          <ac:chgData name="Ricardo Rodriguescrespo" userId="37b784f3-3f16-414c-8c10-75c35ade24c4" providerId="ADAL" clId="{1E7A7494-4AFD-4724-917C-D7B057B7147E}" dt="2022-01-30T13:43:23.925" v="1750" actId="1440"/>
          <ac:picMkLst>
            <pc:docMk/>
            <pc:sldMk cId="1837690152" sldId="274"/>
            <ac:picMk id="46" creationId="{11452665-302C-46E4-AF12-26CA822F3A9B}"/>
          </ac:picMkLst>
        </pc:picChg>
        <pc:picChg chg="del">
          <ac:chgData name="Ricardo Rodriguescrespo" userId="37b784f3-3f16-414c-8c10-75c35ade24c4" providerId="ADAL" clId="{1E7A7494-4AFD-4724-917C-D7B057B7147E}" dt="2022-01-30T12:46:53.431" v="920" actId="478"/>
          <ac:picMkLst>
            <pc:docMk/>
            <pc:sldMk cId="1837690152" sldId="274"/>
            <ac:picMk id="172" creationId="{0881F18E-E36D-4AF2-AF15-FD0C46AC68C3}"/>
          </ac:picMkLst>
        </pc:picChg>
      </pc:sldChg>
      <pc:sldChg chg="addSp delSp modSp add mod replId">
        <pc:chgData name="Ricardo Rodriguescrespo" userId="37b784f3-3f16-414c-8c10-75c35ade24c4" providerId="ADAL" clId="{1E7A7494-4AFD-4724-917C-D7B057B7147E}" dt="2022-02-01T21:00:17.152" v="2684" actId="1440"/>
        <pc:sldMkLst>
          <pc:docMk/>
          <pc:sldMk cId="172533103" sldId="275"/>
        </pc:sldMkLst>
        <pc:spChg chg="add mod">
          <ac:chgData name="Ricardo Rodriguescrespo" userId="37b784f3-3f16-414c-8c10-75c35ade24c4" providerId="ADAL" clId="{1E7A7494-4AFD-4724-917C-D7B057B7147E}" dt="2022-01-30T12:58:18.134" v="1162" actId="20577"/>
          <ac:spMkLst>
            <pc:docMk/>
            <pc:sldMk cId="172533103" sldId="275"/>
            <ac:spMk id="43" creationId="{257767C7-5DEA-4316-B6DE-DADBFCCE4877}"/>
          </ac:spMkLst>
        </pc:spChg>
        <pc:picChg chg="add mod modCrop">
          <ac:chgData name="Ricardo Rodriguescrespo" userId="37b784f3-3f16-414c-8c10-75c35ade24c4" providerId="ADAL" clId="{1E7A7494-4AFD-4724-917C-D7B057B7147E}" dt="2022-01-30T12:54:02.938" v="1020" actId="1076"/>
          <ac:picMkLst>
            <pc:docMk/>
            <pc:sldMk cId="172533103" sldId="275"/>
            <ac:picMk id="3" creationId="{4F70258F-5BC6-4229-95D4-0F590B55803B}"/>
          </ac:picMkLst>
        </pc:picChg>
        <pc:picChg chg="add mod modCrop">
          <ac:chgData name="Ricardo Rodriguescrespo" userId="37b784f3-3f16-414c-8c10-75c35ade24c4" providerId="ADAL" clId="{1E7A7494-4AFD-4724-917C-D7B057B7147E}" dt="2022-02-01T21:00:17.152" v="2684" actId="1440"/>
          <ac:picMkLst>
            <pc:docMk/>
            <pc:sldMk cId="172533103" sldId="275"/>
            <ac:picMk id="4" creationId="{3D3EE7AA-9A09-44CE-816B-0B395D160C3D}"/>
          </ac:picMkLst>
        </pc:picChg>
        <pc:picChg chg="add mod">
          <ac:chgData name="Ricardo Rodriguescrespo" userId="37b784f3-3f16-414c-8c10-75c35ade24c4" providerId="ADAL" clId="{1E7A7494-4AFD-4724-917C-D7B057B7147E}" dt="2022-02-01T19:16:32.394" v="2629" actId="1076"/>
          <ac:picMkLst>
            <pc:docMk/>
            <pc:sldMk cId="172533103" sldId="275"/>
            <ac:picMk id="6" creationId="{666A158B-5042-471C-AF1C-94D6EC109D7A}"/>
          </ac:picMkLst>
        </pc:picChg>
        <pc:picChg chg="add mod">
          <ac:chgData name="Ricardo Rodriguescrespo" userId="37b784f3-3f16-414c-8c10-75c35ade24c4" providerId="ADAL" clId="{1E7A7494-4AFD-4724-917C-D7B057B7147E}" dt="2022-01-30T12:55:34.169" v="1040"/>
          <ac:picMkLst>
            <pc:docMk/>
            <pc:sldMk cId="172533103" sldId="275"/>
            <ac:picMk id="44" creationId="{3A4A0145-90CE-438A-9DDB-96F1C71F840F}"/>
          </ac:picMkLst>
        </pc:picChg>
        <pc:picChg chg="add mod">
          <ac:chgData name="Ricardo Rodriguescrespo" userId="37b784f3-3f16-414c-8c10-75c35ade24c4" providerId="ADAL" clId="{1E7A7494-4AFD-4724-917C-D7B057B7147E}" dt="2022-01-30T12:58:59.388" v="1220"/>
          <ac:picMkLst>
            <pc:docMk/>
            <pc:sldMk cId="172533103" sldId="275"/>
            <ac:picMk id="45" creationId="{51A90AD3-0A1E-4292-9B7D-463D841FECC4}"/>
          </ac:picMkLst>
        </pc:picChg>
        <pc:picChg chg="del">
          <ac:chgData name="Ricardo Rodriguescrespo" userId="37b784f3-3f16-414c-8c10-75c35ade24c4" providerId="ADAL" clId="{1E7A7494-4AFD-4724-917C-D7B057B7147E}" dt="2022-01-30T12:47:03.527" v="922" actId="478"/>
          <ac:picMkLst>
            <pc:docMk/>
            <pc:sldMk cId="172533103" sldId="275"/>
            <ac:picMk id="322" creationId="{54FB43DF-BDE2-48F2-B048-E611C32E9AFF}"/>
          </ac:picMkLst>
        </pc:picChg>
      </pc:sldChg>
      <pc:sldChg chg="addSp delSp modSp add mod replId">
        <pc:chgData name="Ricardo Rodriguescrespo" userId="37b784f3-3f16-414c-8c10-75c35ade24c4" providerId="ADAL" clId="{1E7A7494-4AFD-4724-917C-D7B057B7147E}" dt="2022-02-01T20:10:34.569" v="2670" actId="1440"/>
        <pc:sldMkLst>
          <pc:docMk/>
          <pc:sldMk cId="2206253899" sldId="276"/>
        </pc:sldMkLst>
        <pc:spChg chg="del">
          <ac:chgData name="Ricardo Rodriguescrespo" userId="37b784f3-3f16-414c-8c10-75c35ade24c4" providerId="ADAL" clId="{1E7A7494-4AFD-4724-917C-D7B057B7147E}" dt="2022-01-30T12:47:14.784" v="925" actId="478"/>
          <ac:spMkLst>
            <pc:docMk/>
            <pc:sldMk cId="2206253899" sldId="276"/>
            <ac:spMk id="2" creationId="{3421E988-3C0A-4DAE-AA56-1139564D4A68}"/>
          </ac:spMkLst>
        </pc:spChg>
        <pc:spChg chg="del">
          <ac:chgData name="Ricardo Rodriguescrespo" userId="37b784f3-3f16-414c-8c10-75c35ade24c4" providerId="ADAL" clId="{1E7A7494-4AFD-4724-917C-D7B057B7147E}" dt="2022-01-30T13:02:36.541" v="1258" actId="478"/>
          <ac:spMkLst>
            <pc:docMk/>
            <pc:sldMk cId="2206253899" sldId="276"/>
            <ac:spMk id="3" creationId="{CA1E1236-3E15-47F2-86BD-A95515656ED7}"/>
          </ac:spMkLst>
        </pc:spChg>
        <pc:spChg chg="add mod">
          <ac:chgData name="Ricardo Rodriguescrespo" userId="37b784f3-3f16-414c-8c10-75c35ade24c4" providerId="ADAL" clId="{1E7A7494-4AFD-4724-917C-D7B057B7147E}" dt="2022-01-30T12:58:22.807" v="1168" actId="20577"/>
          <ac:spMkLst>
            <pc:docMk/>
            <pc:sldMk cId="2206253899" sldId="276"/>
            <ac:spMk id="23" creationId="{802FCB18-8908-4448-B03C-8C7504D4FC79}"/>
          </ac:spMkLst>
        </pc:spChg>
        <pc:picChg chg="add mod">
          <ac:chgData name="Ricardo Rodriguescrespo" userId="37b784f3-3f16-414c-8c10-75c35ade24c4" providerId="ADAL" clId="{1E7A7494-4AFD-4724-917C-D7B057B7147E}" dt="2022-02-01T19:12:00.271" v="2609" actId="1076"/>
          <ac:picMkLst>
            <pc:docMk/>
            <pc:sldMk cId="2206253899" sldId="276"/>
            <ac:picMk id="3" creationId="{A1D5C33E-BD42-47A8-BA96-8F80757396E7}"/>
          </ac:picMkLst>
        </pc:picChg>
        <pc:picChg chg="add mod modCrop">
          <ac:chgData name="Ricardo Rodriguescrespo" userId="37b784f3-3f16-414c-8c10-75c35ade24c4" providerId="ADAL" clId="{1E7A7494-4AFD-4724-917C-D7B057B7147E}" dt="2022-01-30T12:54:13.355" v="1022" actId="14100"/>
          <ac:picMkLst>
            <pc:docMk/>
            <pc:sldMk cId="2206253899" sldId="276"/>
            <ac:picMk id="5" creationId="{98801BE9-2A55-4539-B47E-031E281F9B0F}"/>
          </ac:picMkLst>
        </pc:picChg>
        <pc:picChg chg="add mod">
          <ac:chgData name="Ricardo Rodriguescrespo" userId="37b784f3-3f16-414c-8c10-75c35ade24c4" providerId="ADAL" clId="{1E7A7494-4AFD-4724-917C-D7B057B7147E}" dt="2022-02-01T20:10:20.826" v="2667" actId="1076"/>
          <ac:picMkLst>
            <pc:docMk/>
            <pc:sldMk cId="2206253899" sldId="276"/>
            <ac:picMk id="6" creationId="{B85525E1-49CD-45B1-B7D8-2D6056D9D892}"/>
          </ac:picMkLst>
        </pc:picChg>
        <pc:picChg chg="add del mod">
          <ac:chgData name="Ricardo Rodriguescrespo" userId="37b784f3-3f16-414c-8c10-75c35ade24c4" providerId="ADAL" clId="{1E7A7494-4AFD-4724-917C-D7B057B7147E}" dt="2022-02-01T20:10:12.720" v="2662" actId="478"/>
          <ac:picMkLst>
            <pc:docMk/>
            <pc:sldMk cId="2206253899" sldId="276"/>
            <ac:picMk id="7" creationId="{E0039713-9CAF-4704-9E27-8DA2B71496E7}"/>
          </ac:picMkLst>
        </pc:picChg>
        <pc:picChg chg="add mod">
          <ac:chgData name="Ricardo Rodriguescrespo" userId="37b784f3-3f16-414c-8c10-75c35ade24c4" providerId="ADAL" clId="{1E7A7494-4AFD-4724-917C-D7B057B7147E}" dt="2022-02-01T20:10:34.569" v="2670" actId="1440"/>
          <ac:picMkLst>
            <pc:docMk/>
            <pc:sldMk cId="2206253899" sldId="276"/>
            <ac:picMk id="9" creationId="{4B10AA65-6E2F-40EF-AEC5-A2DAB8B32C39}"/>
          </ac:picMkLst>
        </pc:picChg>
        <pc:picChg chg="add mod">
          <ac:chgData name="Ricardo Rodriguescrespo" userId="37b784f3-3f16-414c-8c10-75c35ade24c4" providerId="ADAL" clId="{1E7A7494-4AFD-4724-917C-D7B057B7147E}" dt="2022-01-30T12:55:36.436" v="1041"/>
          <ac:picMkLst>
            <pc:docMk/>
            <pc:sldMk cId="2206253899" sldId="276"/>
            <ac:picMk id="24" creationId="{6D9C75C4-957C-461B-AF8E-23A036B6F962}"/>
          </ac:picMkLst>
        </pc:picChg>
        <pc:picChg chg="add mod">
          <ac:chgData name="Ricardo Rodriguescrespo" userId="37b784f3-3f16-414c-8c10-75c35ade24c4" providerId="ADAL" clId="{1E7A7494-4AFD-4724-917C-D7B057B7147E}" dt="2022-01-30T13:02:53.957" v="1262" actId="1076"/>
          <ac:picMkLst>
            <pc:docMk/>
            <pc:sldMk cId="2206253899" sldId="276"/>
            <ac:picMk id="27" creationId="{2714E29A-3A3C-451A-87AA-9A747296CE78}"/>
          </ac:picMkLst>
        </pc:picChg>
      </pc:sldChg>
      <pc:sldChg chg="addSp modSp add mod replId">
        <pc:chgData name="Ricardo Rodriguescrespo" userId="37b784f3-3f16-414c-8c10-75c35ade24c4" providerId="ADAL" clId="{1E7A7494-4AFD-4724-917C-D7B057B7147E}" dt="2022-01-30T13:39:31.513" v="1695" actId="1076"/>
        <pc:sldMkLst>
          <pc:docMk/>
          <pc:sldMk cId="747469570" sldId="277"/>
        </pc:sldMkLst>
        <pc:spChg chg="add mod">
          <ac:chgData name="Ricardo Rodriguescrespo" userId="37b784f3-3f16-414c-8c10-75c35ade24c4" providerId="ADAL" clId="{1E7A7494-4AFD-4724-917C-D7B057B7147E}" dt="2022-01-30T12:58:27.702" v="1178" actId="20577"/>
          <ac:spMkLst>
            <pc:docMk/>
            <pc:sldMk cId="747469570" sldId="277"/>
            <ac:spMk id="40" creationId="{5753DFD5-2A1B-4449-A357-8362F3341143}"/>
          </ac:spMkLst>
        </pc:spChg>
        <pc:picChg chg="add mod modCrop">
          <ac:chgData name="Ricardo Rodriguescrespo" userId="37b784f3-3f16-414c-8c10-75c35ade24c4" providerId="ADAL" clId="{1E7A7494-4AFD-4724-917C-D7B057B7147E}" dt="2022-01-30T12:54:40.903" v="1027" actId="1076"/>
          <ac:picMkLst>
            <pc:docMk/>
            <pc:sldMk cId="747469570" sldId="277"/>
            <ac:picMk id="3" creationId="{37E6A9DA-2AA9-495C-ACB8-81AFF157393F}"/>
          </ac:picMkLst>
        </pc:picChg>
        <pc:picChg chg="add mod">
          <ac:chgData name="Ricardo Rodriguescrespo" userId="37b784f3-3f16-414c-8c10-75c35ade24c4" providerId="ADAL" clId="{1E7A7494-4AFD-4724-917C-D7B057B7147E}" dt="2022-01-30T13:39:31.513" v="1695" actId="1076"/>
          <ac:picMkLst>
            <pc:docMk/>
            <pc:sldMk cId="747469570" sldId="277"/>
            <ac:picMk id="6" creationId="{9CD7D869-0442-486E-BF27-1C6DFE25E295}"/>
          </ac:picMkLst>
        </pc:picChg>
        <pc:picChg chg="add mod">
          <ac:chgData name="Ricardo Rodriguescrespo" userId="37b784f3-3f16-414c-8c10-75c35ade24c4" providerId="ADAL" clId="{1E7A7494-4AFD-4724-917C-D7B057B7147E}" dt="2022-01-30T12:55:37.991" v="1042"/>
          <ac:picMkLst>
            <pc:docMk/>
            <pc:sldMk cId="747469570" sldId="277"/>
            <ac:picMk id="41" creationId="{B8F335AB-F215-44C4-80A3-D1F0DC514118}"/>
          </ac:picMkLst>
        </pc:picChg>
      </pc:sldChg>
      <pc:sldChg chg="addSp delSp modSp add del mod modAnim">
        <pc:chgData name="Ricardo Rodriguescrespo" userId="37b784f3-3f16-414c-8c10-75c35ade24c4" providerId="ADAL" clId="{1E7A7494-4AFD-4724-917C-D7B057B7147E}" dt="2022-01-31T17:59:01.501" v="2311" actId="47"/>
        <pc:sldMkLst>
          <pc:docMk/>
          <pc:sldMk cId="1395735079" sldId="278"/>
        </pc:sldMkLst>
        <pc:spChg chg="add del mod">
          <ac:chgData name="Ricardo Rodriguescrespo" userId="37b784f3-3f16-414c-8c10-75c35ade24c4" providerId="ADAL" clId="{1E7A7494-4AFD-4724-917C-D7B057B7147E}" dt="2022-01-30T13:09:31.967" v="1358" actId="478"/>
          <ac:spMkLst>
            <pc:docMk/>
            <pc:sldMk cId="1395735079" sldId="278"/>
            <ac:spMk id="22" creationId="{783C5C74-9ADE-4613-A8EF-01389E96CA0E}"/>
          </ac:spMkLst>
        </pc:spChg>
        <pc:picChg chg="add mod ord">
          <ac:chgData name="Ricardo Rodriguescrespo" userId="37b784f3-3f16-414c-8c10-75c35ade24c4" providerId="ADAL" clId="{1E7A7494-4AFD-4724-917C-D7B057B7147E}" dt="2022-01-31T17:57:12.711" v="2300" actId="1076"/>
          <ac:picMkLst>
            <pc:docMk/>
            <pc:sldMk cId="1395735079" sldId="278"/>
            <ac:picMk id="20" creationId="{37AF243B-E8AA-4979-AA96-25A702370CAC}"/>
          </ac:picMkLst>
        </pc:picChg>
        <pc:picChg chg="add mod">
          <ac:chgData name="Ricardo Rodriguescrespo" userId="37b784f3-3f16-414c-8c10-75c35ade24c4" providerId="ADAL" clId="{1E7A7494-4AFD-4724-917C-D7B057B7147E}" dt="2022-01-30T13:09:10.788" v="1353"/>
          <ac:picMkLst>
            <pc:docMk/>
            <pc:sldMk cId="1395735079" sldId="278"/>
            <ac:picMk id="21" creationId="{1D639A5C-E073-4096-A628-7F31FDD7273B}"/>
          </ac:picMkLst>
        </pc:picChg>
      </pc:sldChg>
      <pc:sldChg chg="delSp modSp add mod ord setBg delDesignElem">
        <pc:chgData name="Ricardo Rodriguescrespo" userId="37b784f3-3f16-414c-8c10-75c35ade24c4" providerId="ADAL" clId="{1E7A7494-4AFD-4724-917C-D7B057B7147E}" dt="2022-01-31T18:11:14.723" v="2405"/>
        <pc:sldMkLst>
          <pc:docMk/>
          <pc:sldMk cId="2144257352" sldId="278"/>
        </pc:sldMkLst>
        <pc:spChg chg="mod">
          <ac:chgData name="Ricardo Rodriguescrespo" userId="37b784f3-3f16-414c-8c10-75c35ade24c4" providerId="ADAL" clId="{1E7A7494-4AFD-4724-917C-D7B057B7147E}" dt="2022-01-31T18:09:43.206" v="2363" actId="114"/>
          <ac:spMkLst>
            <pc:docMk/>
            <pc:sldMk cId="2144257352" sldId="278"/>
            <ac:spMk id="2" creationId="{14BDB1B2-5050-4AB1-BBEE-7C1F3C5097EB}"/>
          </ac:spMkLst>
        </pc:spChg>
        <pc:spChg chg="del">
          <ac:chgData name="Ricardo Rodriguescrespo" userId="37b784f3-3f16-414c-8c10-75c35ade24c4" providerId="ADAL" clId="{1E7A7494-4AFD-4724-917C-D7B057B7147E}" dt="2022-01-31T18:09:27.539" v="2361"/>
          <ac:spMkLst>
            <pc:docMk/>
            <pc:sldMk cId="2144257352" sldId="278"/>
            <ac:spMk id="24" creationId="{A6EF5A53-0A64-4CA5-B9C7-1CB97CB5CF1C}"/>
          </ac:spMkLst>
        </pc:spChg>
        <pc:spChg chg="del">
          <ac:chgData name="Ricardo Rodriguescrespo" userId="37b784f3-3f16-414c-8c10-75c35ade24c4" providerId="ADAL" clId="{1E7A7494-4AFD-4724-917C-D7B057B7147E}" dt="2022-01-31T18:09:27.539" v="2361"/>
          <ac:spMkLst>
            <pc:docMk/>
            <pc:sldMk cId="2144257352" sldId="278"/>
            <ac:spMk id="26" creationId="{34ABFBEA-4EB0-4D02-A2C0-1733CD3D6F12}"/>
          </ac:spMkLst>
        </pc:spChg>
        <pc:spChg chg="del">
          <ac:chgData name="Ricardo Rodriguescrespo" userId="37b784f3-3f16-414c-8c10-75c35ade24c4" providerId="ADAL" clId="{1E7A7494-4AFD-4724-917C-D7B057B7147E}" dt="2022-01-31T18:09:27.539" v="2361"/>
          <ac:spMkLst>
            <pc:docMk/>
            <pc:sldMk cId="2144257352" sldId="278"/>
            <ac:spMk id="28" creationId="{19E083F6-57F4-487B-A766-EA0462B1EED8}"/>
          </ac:spMkLst>
        </pc:spChg>
        <pc:spChg chg="del">
          <ac:chgData name="Ricardo Rodriguescrespo" userId="37b784f3-3f16-414c-8c10-75c35ade24c4" providerId="ADAL" clId="{1E7A7494-4AFD-4724-917C-D7B057B7147E}" dt="2022-01-31T18:09:27.539" v="2361"/>
          <ac:spMkLst>
            <pc:docMk/>
            <pc:sldMk cId="2144257352" sldId="278"/>
            <ac:spMk id="30" creationId="{7A18C9FB-EC4C-4DAE-8F7D-C6E5AF607958}"/>
          </ac:spMkLst>
        </pc:spChg>
        <pc:spChg chg="del">
          <ac:chgData name="Ricardo Rodriguescrespo" userId="37b784f3-3f16-414c-8c10-75c35ade24c4" providerId="ADAL" clId="{1E7A7494-4AFD-4724-917C-D7B057B7147E}" dt="2022-01-31T18:09:27.539" v="2361"/>
          <ac:spMkLst>
            <pc:docMk/>
            <pc:sldMk cId="2144257352" sldId="278"/>
            <ac:spMk id="32" creationId="{0ED8FC7E-742C-4B53-B6FF-F19F8EDA28B3}"/>
          </ac:spMkLst>
        </pc:spChg>
      </pc:sldChg>
      <pc:sldChg chg="addSp delSp add del setBg delDesignElem">
        <pc:chgData name="Ricardo Rodriguescrespo" userId="37b784f3-3f16-414c-8c10-75c35ade24c4" providerId="ADAL" clId="{1E7A7494-4AFD-4724-917C-D7B057B7147E}" dt="2022-01-30T12:48:18.332" v="940"/>
        <pc:sldMkLst>
          <pc:docMk/>
          <pc:sldMk cId="2600332827" sldId="278"/>
        </pc:sldMkLst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2600332827" sldId="278"/>
            <ac:spMk id="193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2600332827" sldId="278"/>
            <ac:spMk id="195" creationId="{D5F22BA4-FBBB-4999-90AE-11D274457AAF}"/>
          </ac:spMkLst>
        </pc:s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2600332827" sldId="278"/>
            <ac:grpSpMk id="197" creationId="{2D95BC6E-9037-4C8E-B4E0-64BC19E0C595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2600332827" sldId="278"/>
            <ac:grpSpMk id="206" creationId="{192A8C9B-B952-4283-92EA-186D3C0A0C10}"/>
          </ac:grpSpMkLst>
        </pc:grpChg>
      </pc:sldChg>
      <pc:sldChg chg="add del modAnim">
        <pc:chgData name="Ricardo Rodriguescrespo" userId="37b784f3-3f16-414c-8c10-75c35ade24c4" providerId="ADAL" clId="{1E7A7494-4AFD-4724-917C-D7B057B7147E}" dt="2022-01-30T13:08:37.951" v="1347" actId="47"/>
        <pc:sldMkLst>
          <pc:docMk/>
          <pc:sldMk cId="2902879092" sldId="278"/>
        </pc:sldMkLst>
      </pc:sldChg>
      <pc:sldChg chg="addSp delSp add del setBg delDesignElem">
        <pc:chgData name="Ricardo Rodriguescrespo" userId="37b784f3-3f16-414c-8c10-75c35ade24c4" providerId="ADAL" clId="{1E7A7494-4AFD-4724-917C-D7B057B7147E}" dt="2022-01-30T12:48:18.332" v="940"/>
        <pc:sldMkLst>
          <pc:docMk/>
          <pc:sldMk cId="466238529" sldId="279"/>
        </pc:sldMkLst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66238529" sldId="279"/>
            <ac:spMk id="173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66238529" sldId="279"/>
            <ac:spMk id="175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66238529" sldId="279"/>
            <ac:spMk id="17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66238529" sldId="279"/>
            <ac:spMk id="178" creationId="{CBCE96F0-24EE-4BAB-8C00-893EC1714294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66238529" sldId="279"/>
            <ac:spMk id="181" creationId="{ED444C4E-6A11-4761-8A29-4B2A05781171}"/>
          </ac:spMkLst>
        </pc:s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66238529" sldId="279"/>
            <ac:grpSpMk id="174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66238529" sldId="279"/>
            <ac:grpSpMk id="176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66238529" sldId="279"/>
            <ac:grpSpMk id="179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66238529" sldId="279"/>
            <ac:grpSpMk id="182" creationId="{BF47D306-4FD8-4CAD-82D2-FD4C900AD68D}"/>
          </ac:grpSpMkLst>
        </pc:grpChg>
      </pc:sldChg>
      <pc:sldChg chg="add del">
        <pc:chgData name="Ricardo Rodriguescrespo" userId="37b784f3-3f16-414c-8c10-75c35ade24c4" providerId="ADAL" clId="{1E7A7494-4AFD-4724-917C-D7B057B7147E}" dt="2022-01-31T18:11:06.485" v="2395" actId="47"/>
        <pc:sldMkLst>
          <pc:docMk/>
          <pc:sldMk cId="548191070" sldId="279"/>
        </pc:sldMkLst>
      </pc:sldChg>
      <pc:sldChg chg="addSp delSp modSp add mod ord">
        <pc:chgData name="Ricardo Rodriguescrespo" userId="37b784f3-3f16-414c-8c10-75c35ade24c4" providerId="ADAL" clId="{1E7A7494-4AFD-4724-917C-D7B057B7147E}" dt="2022-01-30T13:31:41.018" v="1547" actId="403"/>
        <pc:sldMkLst>
          <pc:docMk/>
          <pc:sldMk cId="524108394" sldId="280"/>
        </pc:sldMkLst>
        <pc:spChg chg="del mod">
          <ac:chgData name="Ricardo Rodriguescrespo" userId="37b784f3-3f16-414c-8c10-75c35ade24c4" providerId="ADAL" clId="{1E7A7494-4AFD-4724-917C-D7B057B7147E}" dt="2022-01-30T13:12:59.095" v="1401" actId="478"/>
          <ac:spMkLst>
            <pc:docMk/>
            <pc:sldMk cId="524108394" sldId="280"/>
            <ac:spMk id="2" creationId="{3421E988-3C0A-4DAE-AA56-1139564D4A68}"/>
          </ac:spMkLst>
        </pc:spChg>
        <pc:spChg chg="add 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74" creationId="{548F344C-355C-48B6-A35E-535280D0579D}"/>
          </ac:spMkLst>
        </pc:spChg>
        <pc:spChg chg="add mod">
          <ac:chgData name="Ricardo Rodriguescrespo" userId="37b784f3-3f16-414c-8c10-75c35ade24c4" providerId="ADAL" clId="{1E7A7494-4AFD-4724-917C-D7B057B7147E}" dt="2022-01-30T13:31:23.969" v="1544" actId="403"/>
          <ac:spMkLst>
            <pc:docMk/>
            <pc:sldMk cId="524108394" sldId="280"/>
            <ac:spMk id="77" creationId="{BEA40024-AB3D-4139-AE60-500457137C50}"/>
          </ac:spMkLst>
        </pc:spChg>
        <pc:spChg chg="add mod">
          <ac:chgData name="Ricardo Rodriguescrespo" userId="37b784f3-3f16-414c-8c10-75c35ade24c4" providerId="ADAL" clId="{1E7A7494-4AFD-4724-917C-D7B057B7147E}" dt="2022-01-30T13:31:41.018" v="1547" actId="403"/>
          <ac:spMkLst>
            <pc:docMk/>
            <pc:sldMk cId="524108394" sldId="280"/>
            <ac:spMk id="78" creationId="{53A5E2AB-1182-4667-BE58-6328C5C8F082}"/>
          </ac:spMkLst>
        </pc:spChg>
        <pc:spChg chg="add mod">
          <ac:chgData name="Ricardo Rodriguescrespo" userId="37b784f3-3f16-414c-8c10-75c35ade24c4" providerId="ADAL" clId="{1E7A7494-4AFD-4724-917C-D7B057B7147E}" dt="2022-01-30T13:31:27.357" v="1545" actId="403"/>
          <ac:spMkLst>
            <pc:docMk/>
            <pc:sldMk cId="524108394" sldId="280"/>
            <ac:spMk id="79" creationId="{1FDD0654-221B-4ADC-BA87-BB73F0D659D0}"/>
          </ac:spMkLst>
        </pc:spChg>
        <pc:spChg chg="add mod">
          <ac:chgData name="Ricardo Rodriguescrespo" userId="37b784f3-3f16-414c-8c10-75c35ade24c4" providerId="ADAL" clId="{1E7A7494-4AFD-4724-917C-D7B057B7147E}" dt="2022-01-30T13:31:38.266" v="1546" actId="403"/>
          <ac:spMkLst>
            <pc:docMk/>
            <pc:sldMk cId="524108394" sldId="280"/>
            <ac:spMk id="80" creationId="{23C16981-9843-4ADE-864D-31507F05E438}"/>
          </ac:spMkLst>
        </pc:spChg>
        <pc:spChg chg="add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146" creationId="{435959F4-53DA-47FF-BC24-1E5B75C69876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49" creationId="{1A0B6DBB-705D-48D0-842C-F9DFA7684D19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0" creationId="{C194A764-16E1-4D0D-9357-76F80E6086C0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1" creationId="{115B7F3F-A40D-4F24-8536-E2420B433211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2" creationId="{CEF42844-A829-4ED2-A360-63BB2A7C45EE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3" creationId="{57B23B52-A1C3-44EF-BC11-9094A0DA11AB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4" creationId="{064E08E5-DA92-4CF2-A0BF-E341800227B2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55" creationId="{7A222560-E657-4CAE-B667-7BE9E224B244}"/>
          </ac:spMkLst>
        </pc:spChg>
        <pc:spChg chg="add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157" creationId="{59226104-0061-4319-8237-9C001BF85D49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60" creationId="{5E279D86-4533-45F1-B0AA-D237399A5ED5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62" creationId="{24E4BCEC-8B0A-444E-8509-1B3BB0449E5B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63" creationId="{9DB36622-1DC7-4B17-8984-588BA8999FF6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64" creationId="{51B97AF0-1974-42B9-B5FC-A332C52E8272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65" creationId="{95A298AD-BE5D-4BE1-8CDF-DBFB42D63FEB}"/>
          </ac:spMkLst>
        </pc:spChg>
        <pc:spChg chg="add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167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169" creationId="{0C147919-C87A-403A-AC24-CA39D2BCE548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72" creationId="{832CBDD0-B87C-4970-B2A7-FFFD6D26C172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74" creationId="{97784B97-59E3-4231-8D2D-693C652D81EC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75" creationId="{AB02D7A6-3A01-442C-9FC4-CAC4E9061A74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76" creationId="{E0010192-C718-45FF-9A87-29EB5D58E180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77" creationId="{04DD3A35-AF24-4806-B3D6-F5957085E9F8}"/>
          </ac:spMkLst>
        </pc:spChg>
        <pc:spChg chg="add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179" creationId="{58246221-44FF-4718-9ACD-D3FC9D5DB797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2" creationId="{6C037D70-E018-4790-A7D3-72B39BB61E48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3" creationId="{4140752A-38F5-48A7-AB80-64CC505F0266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4" creationId="{0B136588-6327-46A4-B823-1ACCE9F23FD5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5" creationId="{5776E254-D3DD-4992-9085-92BB3405CF3B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6" creationId="{D2434460-8BB8-4B7B-9919-615EAFB32E3C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7" creationId="{B390352D-88A1-4F79-B475-5CFD8120D079}"/>
          </ac:spMkLst>
        </pc:spChg>
        <pc:spChg chg="mod">
          <ac:chgData name="Ricardo Rodriguescrespo" userId="37b784f3-3f16-414c-8c10-75c35ade24c4" providerId="ADAL" clId="{1E7A7494-4AFD-4724-917C-D7B057B7147E}" dt="2022-01-30T13:14:04.768" v="1444" actId="790"/>
          <ac:spMkLst>
            <pc:docMk/>
            <pc:sldMk cId="524108394" sldId="280"/>
            <ac:spMk id="188" creationId="{4BE6644B-32A7-45A6-8922-BA1FE8C23A34}"/>
          </ac:spMkLst>
        </pc:spChg>
        <pc:spChg chg="del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227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238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248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250" creationId="{8972B65B-8AFA-4B5C-BFC6-E443F37775FF}"/>
          </ac:spMkLst>
        </pc:spChg>
        <pc:spChg chg="del">
          <ac:chgData name="Ricardo Rodriguescrespo" userId="37b784f3-3f16-414c-8c10-75c35ade24c4" providerId="ADAL" clId="{1E7A7494-4AFD-4724-917C-D7B057B7147E}" dt="2022-01-30T13:12:33.185" v="1390" actId="26606"/>
          <ac:spMkLst>
            <pc:docMk/>
            <pc:sldMk cId="524108394" sldId="280"/>
            <ac:spMk id="260" creationId="{286E5E1D-FD49-448F-83C8-E06466BE54BB}"/>
          </ac:spMkLst>
        </pc:spChg>
        <pc:grpChg chg="add mod">
          <ac:chgData name="Ricardo Rodriguescrespo" userId="37b784f3-3f16-414c-8c10-75c35ade24c4" providerId="ADAL" clId="{1E7A7494-4AFD-4724-917C-D7B057B7147E}" dt="2022-01-30T13:26:11.932" v="1476" actId="1076"/>
          <ac:grpSpMkLst>
            <pc:docMk/>
            <pc:sldMk cId="524108394" sldId="280"/>
            <ac:grpSpMk id="3" creationId="{BA849C69-A071-4B23-BF27-17244794705C}"/>
          </ac:grpSpMkLst>
        </pc:grpChg>
        <pc:grpChg chg="add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148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159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171" creationId="{4B3D6101-D5EE-45DC-8706-F9B108885BC0}"/>
          </ac:grpSpMkLst>
        </pc:grpChg>
        <pc:grpChg chg="add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181" creationId="{FA557398-F949-4133-8B80-0DEE64C0B130}"/>
          </ac:grpSpMkLst>
        </pc:grpChg>
        <pc:grpChg chg="del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229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240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252" creationId="{8B32F32D-2578-47BA-A8C8-B9CC3F8A0958}"/>
          </ac:grpSpMkLst>
        </pc:grpChg>
        <pc:grpChg chg="del">
          <ac:chgData name="Ricardo Rodriguescrespo" userId="37b784f3-3f16-414c-8c10-75c35ade24c4" providerId="ADAL" clId="{1E7A7494-4AFD-4724-917C-D7B057B7147E}" dt="2022-01-30T13:12:33.185" v="1390" actId="26606"/>
          <ac:grpSpMkLst>
            <pc:docMk/>
            <pc:sldMk cId="524108394" sldId="280"/>
            <ac:grpSpMk id="262" creationId="{D82E7BA0-A7BA-4C61-9D6F-5345A540569F}"/>
          </ac:grpSpMkLst>
        </pc:grpChg>
        <pc:picChg chg="add del mod ord">
          <ac:chgData name="Ricardo Rodriguescrespo" userId="37b784f3-3f16-414c-8c10-75c35ade24c4" providerId="ADAL" clId="{1E7A7494-4AFD-4724-917C-D7B057B7147E}" dt="2022-01-30T13:26:04.074" v="1474" actId="164"/>
          <ac:picMkLst>
            <pc:docMk/>
            <pc:sldMk cId="524108394" sldId="280"/>
            <ac:picMk id="73" creationId="{96A22DE7-6FB3-42A6-ABAB-57777F96B355}"/>
          </ac:picMkLst>
        </pc:picChg>
        <pc:picChg chg="add mod">
          <ac:chgData name="Ricardo Rodriguescrespo" userId="37b784f3-3f16-414c-8c10-75c35ade24c4" providerId="ADAL" clId="{1E7A7494-4AFD-4724-917C-D7B057B7147E}" dt="2022-01-30T13:12:57.129" v="1400" actId="1076"/>
          <ac:picMkLst>
            <pc:docMk/>
            <pc:sldMk cId="524108394" sldId="280"/>
            <ac:picMk id="75" creationId="{C54A01E9-87F1-4673-93C8-C293C5EDBC65}"/>
          </ac:picMkLst>
        </pc:picChg>
        <pc:picChg chg="add mod">
          <ac:chgData name="Ricardo Rodriguescrespo" userId="37b784f3-3f16-414c-8c10-75c35ade24c4" providerId="ADAL" clId="{1E7A7494-4AFD-4724-917C-D7B057B7147E}" dt="2022-01-30T13:13:06.227" v="1402"/>
          <ac:picMkLst>
            <pc:docMk/>
            <pc:sldMk cId="524108394" sldId="280"/>
            <ac:picMk id="76" creationId="{7FB3D31E-9C63-47E8-9F78-7022806D2354}"/>
          </ac:picMkLst>
        </pc:picChg>
      </pc:sldChg>
      <pc:sldChg chg="addSp delSp add del setBg delDesignElem">
        <pc:chgData name="Ricardo Rodriguescrespo" userId="37b784f3-3f16-414c-8c10-75c35ade24c4" providerId="ADAL" clId="{1E7A7494-4AFD-4724-917C-D7B057B7147E}" dt="2022-01-30T12:48:18.332" v="940"/>
        <pc:sldMkLst>
          <pc:docMk/>
          <pc:sldMk cId="3228052208" sldId="280"/>
        </pc:sldMkLst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228052208" sldId="280"/>
            <ac:spMk id="355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228052208" sldId="280"/>
            <ac:spMk id="358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228052208" sldId="280"/>
            <ac:spMk id="361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228052208" sldId="280"/>
            <ac:spMk id="362" creationId="{0C147919-C87A-403A-AC24-CA39D2BCE548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228052208" sldId="280"/>
            <ac:spMk id="366" creationId="{58246221-44FF-4718-9ACD-D3FC9D5DB797}"/>
          </ac:spMkLst>
        </pc:s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228052208" sldId="280"/>
            <ac:grpSpMk id="356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228052208" sldId="280"/>
            <ac:grpSpMk id="359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228052208" sldId="280"/>
            <ac:grpSpMk id="363" creationId="{4B3D6101-D5EE-45DC-8706-F9B108885BC0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228052208" sldId="280"/>
            <ac:grpSpMk id="367" creationId="{FA557398-F949-4133-8B80-0DEE64C0B130}"/>
          </ac:grpSpMkLst>
        </pc:grpChg>
      </pc:sldChg>
      <pc:sldChg chg="add">
        <pc:chgData name="Ricardo Rodriguescrespo" userId="37b784f3-3f16-414c-8c10-75c35ade24c4" providerId="ADAL" clId="{1E7A7494-4AFD-4724-917C-D7B057B7147E}" dt="2022-01-30T13:12:38.073" v="1391" actId="2890"/>
        <pc:sldMkLst>
          <pc:docMk/>
          <pc:sldMk cId="2711813767" sldId="281"/>
        </pc:sldMkLst>
      </pc:sldChg>
      <pc:sldChg chg="addSp delSp add del setBg delDesignElem">
        <pc:chgData name="Ricardo Rodriguescrespo" userId="37b784f3-3f16-414c-8c10-75c35ade24c4" providerId="ADAL" clId="{1E7A7494-4AFD-4724-917C-D7B057B7147E}" dt="2022-01-30T12:48:18.332" v="940"/>
        <pc:sldMkLst>
          <pc:docMk/>
          <pc:sldMk cId="4078420973" sldId="281"/>
        </pc:sldMkLst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078420973" sldId="281"/>
            <ac:spMk id="57" creationId="{142D98E1-37D2-4470-BF74-845E897954C6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4078420973" sldId="281"/>
            <ac:spMk id="63" creationId="{808D4A0C-A317-468C-ABC7-9713599D8A5B}"/>
          </ac:spMkLst>
        </pc:s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078420973" sldId="281"/>
            <ac:grpSpMk id="58" creationId="{2EDC2578-BDB0-4118-975D-CFCE02823D48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4078420973" sldId="281"/>
            <ac:grpSpMk id="64" creationId="{66D15788-48EC-465C-BB15-0E2B97EE0D44}"/>
          </ac:grpSpMkLst>
        </pc:grpChg>
      </pc:sldChg>
      <pc:sldChg chg="addSp delSp add del setBg delDesignElem">
        <pc:chgData name="Ricardo Rodriguescrespo" userId="37b784f3-3f16-414c-8c10-75c35ade24c4" providerId="ADAL" clId="{1E7A7494-4AFD-4724-917C-D7B057B7147E}" dt="2022-01-30T12:48:18.332" v="940"/>
        <pc:sldMkLst>
          <pc:docMk/>
          <pc:sldMk cId="3188710612" sldId="282"/>
        </pc:sldMkLst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188710612" sldId="282"/>
            <ac:spMk id="146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188710612" sldId="282"/>
            <ac:spMk id="157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188710612" sldId="282"/>
            <ac:spMk id="16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188710612" sldId="282"/>
            <ac:spMk id="169" creationId="{D1DEB8A1-0BB8-48FD-8739-36D42B5F2E9C}"/>
          </ac:spMkLst>
        </pc:spChg>
        <pc:spChg chg="add del">
          <ac:chgData name="Ricardo Rodriguescrespo" userId="37b784f3-3f16-414c-8c10-75c35ade24c4" providerId="ADAL" clId="{1E7A7494-4AFD-4724-917C-D7B057B7147E}" dt="2022-01-30T12:48:18.332" v="940"/>
          <ac:spMkLst>
            <pc:docMk/>
            <pc:sldMk cId="3188710612" sldId="282"/>
            <ac:spMk id="179" creationId="{8E888BFA-FA2E-44AF-9D7B-16D609CD43A8}"/>
          </ac:spMkLst>
        </pc:s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188710612" sldId="282"/>
            <ac:grpSpMk id="148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188710612" sldId="282"/>
            <ac:grpSpMk id="159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188710612" sldId="282"/>
            <ac:grpSpMk id="171" creationId="{06B4C967-D337-479B-87CA-7587B7FCFF5E}"/>
          </ac:grpSpMkLst>
        </pc:grpChg>
        <pc:grpChg chg="add del">
          <ac:chgData name="Ricardo Rodriguescrespo" userId="37b784f3-3f16-414c-8c10-75c35ade24c4" providerId="ADAL" clId="{1E7A7494-4AFD-4724-917C-D7B057B7147E}" dt="2022-01-30T12:48:18.332" v="940"/>
          <ac:grpSpMkLst>
            <pc:docMk/>
            <pc:sldMk cId="3188710612" sldId="282"/>
            <ac:grpSpMk id="181" creationId="{67CE019E-45F4-43D5-9AB7-9B668C6E6AD6}"/>
          </ac:grpSpMkLst>
        </pc:grpChg>
      </pc:sldChg>
      <pc:sldChg chg="delSp add del setBg delDesignElem">
        <pc:chgData name="Ricardo Rodriguescrespo" userId="37b784f3-3f16-414c-8c10-75c35ade24c4" providerId="ADAL" clId="{1E7A7494-4AFD-4724-917C-D7B057B7147E}" dt="2022-01-30T13:32:36.308" v="1558" actId="47"/>
        <pc:sldMkLst>
          <pc:docMk/>
          <pc:sldMk cId="4204761210" sldId="282"/>
        </pc:sldMkLst>
        <pc:spChg chg="del">
          <ac:chgData name="Ricardo Rodriguescrespo" userId="37b784f3-3f16-414c-8c10-75c35ade24c4" providerId="ADAL" clId="{1E7A7494-4AFD-4724-917C-D7B057B7147E}" dt="2022-01-30T13:32:22.794" v="1556"/>
          <ac:spMkLst>
            <pc:docMk/>
            <pc:sldMk cId="4204761210" sldId="282"/>
            <ac:spMk id="355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3:32:22.794" v="1556"/>
          <ac:spMkLst>
            <pc:docMk/>
            <pc:sldMk cId="4204761210" sldId="282"/>
            <ac:spMk id="358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3:32:22.794" v="1556"/>
          <ac:spMkLst>
            <pc:docMk/>
            <pc:sldMk cId="4204761210" sldId="282"/>
            <ac:spMk id="361" creationId="{E20BB609-EF92-42DB-836C-0699A590B5CF}"/>
          </ac:spMkLst>
        </pc:spChg>
        <pc:spChg chg="del">
          <ac:chgData name="Ricardo Rodriguescrespo" userId="37b784f3-3f16-414c-8c10-75c35ade24c4" providerId="ADAL" clId="{1E7A7494-4AFD-4724-917C-D7B057B7147E}" dt="2022-01-30T13:32:22.794" v="1556"/>
          <ac:spMkLst>
            <pc:docMk/>
            <pc:sldMk cId="4204761210" sldId="282"/>
            <ac:spMk id="362" creationId="{0C147919-C87A-403A-AC24-CA39D2BCE548}"/>
          </ac:spMkLst>
        </pc:spChg>
        <pc:spChg chg="del">
          <ac:chgData name="Ricardo Rodriguescrespo" userId="37b784f3-3f16-414c-8c10-75c35ade24c4" providerId="ADAL" clId="{1E7A7494-4AFD-4724-917C-D7B057B7147E}" dt="2022-01-30T13:32:22.794" v="1556"/>
          <ac:spMkLst>
            <pc:docMk/>
            <pc:sldMk cId="4204761210" sldId="282"/>
            <ac:spMk id="366" creationId="{58246221-44FF-4718-9ACD-D3FC9D5DB797}"/>
          </ac:spMkLst>
        </pc:spChg>
        <pc:grpChg chg="del">
          <ac:chgData name="Ricardo Rodriguescrespo" userId="37b784f3-3f16-414c-8c10-75c35ade24c4" providerId="ADAL" clId="{1E7A7494-4AFD-4724-917C-D7B057B7147E}" dt="2022-01-30T13:32:22.794" v="1556"/>
          <ac:grpSpMkLst>
            <pc:docMk/>
            <pc:sldMk cId="4204761210" sldId="282"/>
            <ac:grpSpMk id="356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3:32:22.794" v="1556"/>
          <ac:grpSpMkLst>
            <pc:docMk/>
            <pc:sldMk cId="4204761210" sldId="282"/>
            <ac:grpSpMk id="359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3:32:22.794" v="1556"/>
          <ac:grpSpMkLst>
            <pc:docMk/>
            <pc:sldMk cId="4204761210" sldId="282"/>
            <ac:grpSpMk id="363" creationId="{4B3D6101-D5EE-45DC-8706-F9B108885BC0}"/>
          </ac:grpSpMkLst>
        </pc:grpChg>
        <pc:grpChg chg="del">
          <ac:chgData name="Ricardo Rodriguescrespo" userId="37b784f3-3f16-414c-8c10-75c35ade24c4" providerId="ADAL" clId="{1E7A7494-4AFD-4724-917C-D7B057B7147E}" dt="2022-01-30T13:32:22.794" v="1556"/>
          <ac:grpSpMkLst>
            <pc:docMk/>
            <pc:sldMk cId="4204761210" sldId="282"/>
            <ac:grpSpMk id="367" creationId="{FA557398-F949-4133-8B80-0DEE64C0B130}"/>
          </ac:grpSpMkLst>
        </pc:grpChg>
      </pc:sldChg>
      <pc:sldChg chg="addSp delSp modSp add mod modAnim">
        <pc:chgData name="Ricardo Rodriguescrespo" userId="37b784f3-3f16-414c-8c10-75c35ade24c4" providerId="ADAL" clId="{1E7A7494-4AFD-4724-917C-D7B057B7147E}" dt="2022-01-31T18:06:49.090" v="2332"/>
        <pc:sldMkLst>
          <pc:docMk/>
          <pc:sldMk cId="2464867921" sldId="283"/>
        </pc:sldMkLst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43" creationId="{257767C7-5DEA-4316-B6DE-DADBFCCE4877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78" creationId="{1A0B6DBB-705D-48D0-842C-F9DFA7684D19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80" creationId="{115B7F3F-A40D-4F24-8536-E2420B433211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81" creationId="{CEF42844-A829-4ED2-A360-63BB2A7C45EE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82" creationId="{57B23B52-A1C3-44EF-BC11-9094A0DA11AB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83" creationId="{064E08E5-DA92-4CF2-A0BF-E341800227B2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84" creationId="{7A222560-E657-4CAE-B667-7BE9E224B244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91" creationId="{24E4BCEC-8B0A-444E-8509-1B3BB0449E5B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92" creationId="{9DB36622-1DC7-4B17-8984-588BA8999FF6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93" creationId="{51B97AF0-1974-42B9-B5FC-A332C52E8272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94" creationId="{95A298AD-BE5D-4BE1-8CDF-DBFB42D63FEB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01" creationId="{832CBDD0-B87C-4970-B2A7-FFFD6D26C172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03" creationId="{97784B97-59E3-4231-8D2D-693C652D81EC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04" creationId="{AB02D7A6-3A01-442C-9FC4-CAC4E9061A74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05" creationId="{E0010192-C718-45FF-9A87-29EB5D58E180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11" creationId="{6C037D70-E018-4790-A7D3-72B39BB61E48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12" creationId="{4140752A-38F5-48A7-AB80-64CC505F0266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13" creationId="{0B136588-6327-46A4-B823-1ACCE9F23FD5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14" creationId="{5776E254-D3DD-4992-9085-92BB3405CF3B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115" creationId="{D2434460-8BB8-4B7B-9919-615EAFB32E3C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357" creationId="{C194A764-16E1-4D0D-9357-76F80E6086C0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360" creationId="{5E279D86-4533-45F1-B0AA-D237399A5ED5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365" creationId="{04DD3A35-AF24-4806-B3D6-F5957085E9F8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368" creationId="{B390352D-88A1-4F79-B475-5CFD8120D079}"/>
          </ac:spMkLst>
        </pc:spChg>
        <pc:spChg chg="mod">
          <ac:chgData name="Ricardo Rodriguescrespo" userId="37b784f3-3f16-414c-8c10-75c35ade24c4" providerId="ADAL" clId="{1E7A7494-4AFD-4724-917C-D7B057B7147E}" dt="2022-01-30T13:36:46.735" v="1651" actId="790"/>
          <ac:spMkLst>
            <pc:docMk/>
            <pc:sldMk cId="2464867921" sldId="283"/>
            <ac:spMk id="369" creationId="{4BE6644B-32A7-45A6-8922-BA1FE8C23A34}"/>
          </ac:spMkLst>
        </pc:spChg>
        <pc:picChg chg="del">
          <ac:chgData name="Ricardo Rodriguescrespo" userId="37b784f3-3f16-414c-8c10-75c35ade24c4" providerId="ADAL" clId="{1E7A7494-4AFD-4724-917C-D7B057B7147E}" dt="2022-01-30T13:32:51.564" v="1563" actId="478"/>
          <ac:picMkLst>
            <pc:docMk/>
            <pc:sldMk cId="2464867921" sldId="283"/>
            <ac:picMk id="3" creationId="{4F70258F-5BC6-4229-95D4-0F590B55803B}"/>
          </ac:picMkLst>
        </pc:picChg>
        <pc:picChg chg="add mod modCrop">
          <ac:chgData name="Ricardo Rodriguescrespo" userId="37b784f3-3f16-414c-8c10-75c35ade24c4" providerId="ADAL" clId="{1E7A7494-4AFD-4724-917C-D7B057B7147E}" dt="2022-01-30T13:36:05.034" v="1612" actId="14100"/>
          <ac:picMkLst>
            <pc:docMk/>
            <pc:sldMk cId="2464867921" sldId="283"/>
            <ac:picMk id="4" creationId="{29AB39FB-E2EB-400A-84F8-E4B32E06AAAB}"/>
          </ac:picMkLst>
        </pc:picChg>
        <pc:picChg chg="del mod">
          <ac:chgData name="Ricardo Rodriguescrespo" userId="37b784f3-3f16-414c-8c10-75c35ade24c4" providerId="ADAL" clId="{1E7A7494-4AFD-4724-917C-D7B057B7147E}" dt="2022-01-30T13:32:52.068" v="1565" actId="478"/>
          <ac:picMkLst>
            <pc:docMk/>
            <pc:sldMk cId="2464867921" sldId="283"/>
            <ac:picMk id="6" creationId="{666A158B-5042-471C-AF1C-94D6EC109D7A}"/>
          </ac:picMkLst>
        </pc:picChg>
        <pc:picChg chg="add mod">
          <ac:chgData name="Ricardo Rodriguescrespo" userId="37b784f3-3f16-414c-8c10-75c35ade24c4" providerId="ADAL" clId="{1E7A7494-4AFD-4724-917C-D7B057B7147E}" dt="2022-01-30T13:52:51.184" v="1898" actId="1076"/>
          <ac:picMkLst>
            <pc:docMk/>
            <pc:sldMk cId="2464867921" sldId="283"/>
            <ac:picMk id="9" creationId="{4F7DC62A-836C-4F51-A37B-08DDAC74CA37}"/>
          </ac:picMkLst>
        </pc:picChg>
        <pc:picChg chg="add mod">
          <ac:chgData name="Ricardo Rodriguescrespo" userId="37b784f3-3f16-414c-8c10-75c35ade24c4" providerId="ADAL" clId="{1E7A7494-4AFD-4724-917C-D7B057B7147E}" dt="2022-01-31T18:06:45.983" v="2331" actId="1076"/>
          <ac:picMkLst>
            <pc:docMk/>
            <pc:sldMk cId="2464867921" sldId="283"/>
            <ac:picMk id="46" creationId="{3BCD7E29-782B-40AF-A933-7BA7C94EB0B4}"/>
          </ac:picMkLst>
        </pc:picChg>
        <pc:picChg chg="add mod">
          <ac:chgData name="Ricardo Rodriguescrespo" userId="37b784f3-3f16-414c-8c10-75c35ade24c4" providerId="ADAL" clId="{1E7A7494-4AFD-4724-917C-D7B057B7147E}" dt="2022-01-31T18:06:38.173" v="2329" actId="1076"/>
          <ac:picMkLst>
            <pc:docMk/>
            <pc:sldMk cId="2464867921" sldId="283"/>
            <ac:picMk id="47" creationId="{E9A3FF04-1E19-47F4-A989-686C93D8EBB4}"/>
          </ac:picMkLst>
        </pc:picChg>
        <pc:picChg chg="add mod">
          <ac:chgData name="Ricardo Rodriguescrespo" userId="37b784f3-3f16-414c-8c10-75c35ade24c4" providerId="ADAL" clId="{1E7A7494-4AFD-4724-917C-D7B057B7147E}" dt="2022-01-30T13:52:52.281" v="1899" actId="1076"/>
          <ac:picMkLst>
            <pc:docMk/>
            <pc:sldMk cId="2464867921" sldId="283"/>
            <ac:picMk id="49" creationId="{29B50CFE-DA52-4210-8AAB-2A6D561A3016}"/>
          </ac:picMkLst>
        </pc:picChg>
      </pc:sldChg>
      <pc:sldChg chg="delSp add del setBg delDesignElem">
        <pc:chgData name="Ricardo Rodriguescrespo" userId="37b784f3-3f16-414c-8c10-75c35ade24c4" providerId="ADAL" clId="{1E7A7494-4AFD-4724-917C-D7B057B7147E}" dt="2022-01-30T13:32:48.694" v="1562" actId="47"/>
        <pc:sldMkLst>
          <pc:docMk/>
          <pc:sldMk cId="666904202" sldId="284"/>
        </pc:sldMkLst>
        <pc:spChg chg="del">
          <ac:chgData name="Ricardo Rodriguescrespo" userId="37b784f3-3f16-414c-8c10-75c35ade24c4" providerId="ADAL" clId="{1E7A7494-4AFD-4724-917C-D7B057B7147E}" dt="2022-01-30T13:32:44.993" v="1560"/>
          <ac:spMkLst>
            <pc:docMk/>
            <pc:sldMk cId="666904202" sldId="284"/>
            <ac:spMk id="173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3:32:44.993" v="1560"/>
          <ac:spMkLst>
            <pc:docMk/>
            <pc:sldMk cId="666904202" sldId="284"/>
            <ac:spMk id="175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3:32:44.993" v="1560"/>
          <ac:spMkLst>
            <pc:docMk/>
            <pc:sldMk cId="666904202" sldId="284"/>
            <ac:spMk id="177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3:32:44.993" v="1560"/>
          <ac:spMkLst>
            <pc:docMk/>
            <pc:sldMk cId="666904202" sldId="284"/>
            <ac:spMk id="178" creationId="{CBCE96F0-24EE-4BAB-8C00-893EC1714294}"/>
          </ac:spMkLst>
        </pc:spChg>
        <pc:spChg chg="del">
          <ac:chgData name="Ricardo Rodriguescrespo" userId="37b784f3-3f16-414c-8c10-75c35ade24c4" providerId="ADAL" clId="{1E7A7494-4AFD-4724-917C-D7B057B7147E}" dt="2022-01-30T13:32:44.993" v="1560"/>
          <ac:spMkLst>
            <pc:docMk/>
            <pc:sldMk cId="666904202" sldId="284"/>
            <ac:spMk id="181" creationId="{ED444C4E-6A11-4761-8A29-4B2A05781171}"/>
          </ac:spMkLst>
        </pc:spChg>
        <pc:grpChg chg="del">
          <ac:chgData name="Ricardo Rodriguescrespo" userId="37b784f3-3f16-414c-8c10-75c35ade24c4" providerId="ADAL" clId="{1E7A7494-4AFD-4724-917C-D7B057B7147E}" dt="2022-01-30T13:32:44.993" v="1560"/>
          <ac:grpSpMkLst>
            <pc:docMk/>
            <pc:sldMk cId="666904202" sldId="284"/>
            <ac:grpSpMk id="174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3:32:44.993" v="1560"/>
          <ac:grpSpMkLst>
            <pc:docMk/>
            <pc:sldMk cId="666904202" sldId="284"/>
            <ac:grpSpMk id="176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3:32:44.993" v="1560"/>
          <ac:grpSpMkLst>
            <pc:docMk/>
            <pc:sldMk cId="666904202" sldId="284"/>
            <ac:grpSpMk id="179" creationId="{DBBA0A0D-8F6A-400A-9E49-8C008E2C7DB1}"/>
          </ac:grpSpMkLst>
        </pc:grpChg>
        <pc:grpChg chg="del">
          <ac:chgData name="Ricardo Rodriguescrespo" userId="37b784f3-3f16-414c-8c10-75c35ade24c4" providerId="ADAL" clId="{1E7A7494-4AFD-4724-917C-D7B057B7147E}" dt="2022-01-30T13:32:44.993" v="1560"/>
          <ac:grpSpMkLst>
            <pc:docMk/>
            <pc:sldMk cId="666904202" sldId="284"/>
            <ac:grpSpMk id="182" creationId="{BF47D306-4FD8-4CAD-82D2-FD4C900AD68D}"/>
          </ac:grpSpMkLst>
        </pc:grpChg>
      </pc:sldChg>
      <pc:sldChg chg="addSp delSp modSp add mod">
        <pc:chgData name="Ricardo Rodriguescrespo" userId="37b784f3-3f16-414c-8c10-75c35ade24c4" providerId="ADAL" clId="{1E7A7494-4AFD-4724-917C-D7B057B7147E}" dt="2022-01-30T13:52:56.768" v="1900" actId="1076"/>
        <pc:sldMkLst>
          <pc:docMk/>
          <pc:sldMk cId="1370602703" sldId="285"/>
        </pc:sldMkLst>
        <pc:spChg chg="mod">
          <ac:chgData name="Ricardo Rodriguescrespo" userId="37b784f3-3f16-414c-8c10-75c35ade24c4" providerId="ADAL" clId="{1E7A7494-4AFD-4724-917C-D7B057B7147E}" dt="2022-01-30T13:36:52.156" v="1665" actId="20577"/>
          <ac:spMkLst>
            <pc:docMk/>
            <pc:sldMk cId="1370602703" sldId="285"/>
            <ac:spMk id="41" creationId="{942C354C-7E28-4F5B-8955-9CEFD6DDA170}"/>
          </ac:spMkLst>
        </pc:spChg>
        <pc:picChg chg="del">
          <ac:chgData name="Ricardo Rodriguescrespo" userId="37b784f3-3f16-414c-8c10-75c35ade24c4" providerId="ADAL" clId="{1E7A7494-4AFD-4724-917C-D7B057B7147E}" dt="2022-01-30T13:32:53.236" v="1566" actId="478"/>
          <ac:picMkLst>
            <pc:docMk/>
            <pc:sldMk cId="1370602703" sldId="285"/>
            <ac:picMk id="3" creationId="{3943DC49-9570-4BF4-AB37-578878B3E5B0}"/>
          </ac:picMkLst>
        </pc:picChg>
        <pc:picChg chg="add mod modCrop">
          <ac:chgData name="Ricardo Rodriguescrespo" userId="37b784f3-3f16-414c-8c10-75c35ade24c4" providerId="ADAL" clId="{1E7A7494-4AFD-4724-917C-D7B057B7147E}" dt="2022-01-30T13:36:07.752" v="1613" actId="1076"/>
          <ac:picMkLst>
            <pc:docMk/>
            <pc:sldMk cId="1370602703" sldId="285"/>
            <ac:picMk id="4" creationId="{4BD76BCB-5E85-4E08-B0B5-0DEBD0BD3EDE}"/>
          </ac:picMkLst>
        </pc:picChg>
        <pc:picChg chg="del">
          <ac:chgData name="Ricardo Rodriguescrespo" userId="37b784f3-3f16-414c-8c10-75c35ade24c4" providerId="ADAL" clId="{1E7A7494-4AFD-4724-917C-D7B057B7147E}" dt="2022-01-30T13:32:53.804" v="1567" actId="478"/>
          <ac:picMkLst>
            <pc:docMk/>
            <pc:sldMk cId="1370602703" sldId="285"/>
            <ac:picMk id="6" creationId="{43A5B506-B95A-4A54-87A2-6C83949BD174}"/>
          </ac:picMkLst>
        </pc:picChg>
        <pc:picChg chg="add mod">
          <ac:chgData name="Ricardo Rodriguescrespo" userId="37b784f3-3f16-414c-8c10-75c35ade24c4" providerId="ADAL" clId="{1E7A7494-4AFD-4724-917C-D7B057B7147E}" dt="2022-01-30T13:52:56.768" v="1900" actId="1076"/>
          <ac:picMkLst>
            <pc:docMk/>
            <pc:sldMk cId="1370602703" sldId="285"/>
            <ac:picMk id="7" creationId="{BE45ED70-EAB7-4D79-B823-3A497E4D24CD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1-30T13:53:05.718" v="1905" actId="1076"/>
        <pc:sldMkLst>
          <pc:docMk/>
          <pc:sldMk cId="1017136745" sldId="286"/>
        </pc:sldMkLst>
        <pc:spChg chg="mod">
          <ac:chgData name="Ricardo Rodriguescrespo" userId="37b784f3-3f16-414c-8c10-75c35ade24c4" providerId="ADAL" clId="{1E7A7494-4AFD-4724-917C-D7B057B7147E}" dt="2022-01-30T13:37:05.878" v="1679" actId="20577"/>
          <ac:spMkLst>
            <pc:docMk/>
            <pc:sldMk cId="1017136745" sldId="286"/>
            <ac:spMk id="29" creationId="{D92B61F4-9B33-499D-8D42-EF9620BDFC14}"/>
          </ac:spMkLst>
        </pc:spChg>
        <pc:picChg chg="del">
          <ac:chgData name="Ricardo Rodriguescrespo" userId="37b784f3-3f16-414c-8c10-75c35ade24c4" providerId="ADAL" clId="{1E7A7494-4AFD-4724-917C-D7B057B7147E}" dt="2022-01-30T13:33:29.293" v="1576" actId="478"/>
          <ac:picMkLst>
            <pc:docMk/>
            <pc:sldMk cId="1017136745" sldId="286"/>
            <ac:picMk id="3" creationId="{F83F73E6-83B8-4263-960F-D12DD377C218}"/>
          </ac:picMkLst>
        </pc:picChg>
        <pc:picChg chg="add mod modCrop">
          <ac:chgData name="Ricardo Rodriguescrespo" userId="37b784f3-3f16-414c-8c10-75c35ade24c4" providerId="ADAL" clId="{1E7A7494-4AFD-4724-917C-D7B057B7147E}" dt="2022-01-30T13:36:18.217" v="1616" actId="14100"/>
          <ac:picMkLst>
            <pc:docMk/>
            <pc:sldMk cId="1017136745" sldId="286"/>
            <ac:picMk id="4" creationId="{9FB93502-359E-434B-B1ED-B18D92B510A5}"/>
          </ac:picMkLst>
        </pc:picChg>
        <pc:picChg chg="add mod">
          <ac:chgData name="Ricardo Rodriguescrespo" userId="37b784f3-3f16-414c-8c10-75c35ade24c4" providerId="ADAL" clId="{1E7A7494-4AFD-4724-917C-D7B057B7147E}" dt="2022-01-30T13:53:04.468" v="1904" actId="1076"/>
          <ac:picMkLst>
            <pc:docMk/>
            <pc:sldMk cId="1017136745" sldId="286"/>
            <ac:picMk id="6" creationId="{42543F8F-7BEA-407A-B6F0-442134E7A960}"/>
          </ac:picMkLst>
        </pc:picChg>
        <pc:picChg chg="del">
          <ac:chgData name="Ricardo Rodriguescrespo" userId="37b784f3-3f16-414c-8c10-75c35ade24c4" providerId="ADAL" clId="{1E7A7494-4AFD-4724-917C-D7B057B7147E}" dt="2022-01-30T13:33:28.724" v="1575" actId="478"/>
          <ac:picMkLst>
            <pc:docMk/>
            <pc:sldMk cId="1017136745" sldId="286"/>
            <ac:picMk id="10" creationId="{A928DC38-0A44-4760-B18D-79EB23A840EF}"/>
          </ac:picMkLst>
        </pc:picChg>
        <pc:picChg chg="add mod modCrop">
          <ac:chgData name="Ricardo Rodriguescrespo" userId="37b784f3-3f16-414c-8c10-75c35ade24c4" providerId="ADAL" clId="{1E7A7494-4AFD-4724-917C-D7B057B7147E}" dt="2022-01-30T13:53:05.718" v="1905" actId="1076"/>
          <ac:picMkLst>
            <pc:docMk/>
            <pc:sldMk cId="1017136745" sldId="286"/>
            <ac:picMk id="31" creationId="{481A6BFF-5205-4CB5-8627-3F8C08E8F7B0}"/>
          </ac:picMkLst>
        </pc:picChg>
      </pc:sldChg>
      <pc:sldChg chg="addSp delSp add del setBg delDesignElem">
        <pc:chgData name="Ricardo Rodriguescrespo" userId="37b784f3-3f16-414c-8c10-75c35ade24c4" providerId="ADAL" clId="{1E7A7494-4AFD-4724-917C-D7B057B7147E}" dt="2022-01-30T13:33:26.552" v="1573"/>
        <pc:sldMkLst>
          <pc:docMk/>
          <pc:sldMk cId="3233178655" sldId="286"/>
        </pc:sldMkLst>
        <pc:spChg chg="add del">
          <ac:chgData name="Ricardo Rodriguescrespo" userId="37b784f3-3f16-414c-8c10-75c35ade24c4" providerId="ADAL" clId="{1E7A7494-4AFD-4724-917C-D7B057B7147E}" dt="2022-01-30T13:33:26.552" v="1573"/>
          <ac:spMkLst>
            <pc:docMk/>
            <pc:sldMk cId="3233178655" sldId="286"/>
            <ac:spMk id="193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3:33:26.552" v="1573"/>
          <ac:spMkLst>
            <pc:docMk/>
            <pc:sldMk cId="3233178655" sldId="286"/>
            <ac:spMk id="195" creationId="{D5F22BA4-FBBB-4999-90AE-11D274457AAF}"/>
          </ac:spMkLst>
        </pc:spChg>
        <pc:grpChg chg="add del">
          <ac:chgData name="Ricardo Rodriguescrespo" userId="37b784f3-3f16-414c-8c10-75c35ade24c4" providerId="ADAL" clId="{1E7A7494-4AFD-4724-917C-D7B057B7147E}" dt="2022-01-30T13:33:26.552" v="1573"/>
          <ac:grpSpMkLst>
            <pc:docMk/>
            <pc:sldMk cId="3233178655" sldId="286"/>
            <ac:grpSpMk id="197" creationId="{2D95BC6E-9037-4C8E-B4E0-64BC19E0C595}"/>
          </ac:grpSpMkLst>
        </pc:grpChg>
        <pc:grpChg chg="add del">
          <ac:chgData name="Ricardo Rodriguescrespo" userId="37b784f3-3f16-414c-8c10-75c35ade24c4" providerId="ADAL" clId="{1E7A7494-4AFD-4724-917C-D7B057B7147E}" dt="2022-01-30T13:33:26.552" v="1573"/>
          <ac:grpSpMkLst>
            <pc:docMk/>
            <pc:sldMk cId="3233178655" sldId="286"/>
            <ac:grpSpMk id="206" creationId="{192A8C9B-B952-4283-92EA-186D3C0A0C10}"/>
          </ac:grpSpMkLst>
        </pc:grpChg>
      </pc:sldChg>
      <pc:sldChg chg="addSp delSp modSp add mod ord setBg">
        <pc:chgData name="Ricardo Rodriguescrespo" userId="37b784f3-3f16-414c-8c10-75c35ade24c4" providerId="ADAL" clId="{1E7A7494-4AFD-4724-917C-D7B057B7147E}" dt="2022-01-31T17:50:22.989" v="2270" actId="14100"/>
        <pc:sldMkLst>
          <pc:docMk/>
          <pc:sldMk cId="913113993" sldId="287"/>
        </pc:sldMkLst>
        <pc:spChg chg="del mod">
          <ac:chgData name="Ricardo Rodriguescrespo" userId="37b784f3-3f16-414c-8c10-75c35ade24c4" providerId="ADAL" clId="{1E7A7494-4AFD-4724-917C-D7B057B7147E}" dt="2022-01-30T13:46:26.125" v="1789" actId="478"/>
          <ac:spMkLst>
            <pc:docMk/>
            <pc:sldMk cId="913113993" sldId="287"/>
            <ac:spMk id="5" creationId="{8CED21B5-B078-4085-B142-B6C95F42F3F0}"/>
          </ac:spMkLst>
        </pc:spChg>
        <pc:spChg chg="del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8" creationId="{142D98E1-37D2-4470-BF74-845E897954C6}"/>
          </ac:spMkLst>
        </pc:spChg>
        <pc:spChg chg="del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10" creationId="{3AB5BF24-836F-4A13-AAE6-3EEB92256D25}"/>
          </ac:spMkLst>
        </pc:spChg>
        <pc:spChg chg="del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20" creationId="{01AB72E4-85FE-4925-94E8-F8DC756A0A07}"/>
          </ac:spMkLst>
        </pc:spChg>
        <pc:spChg chg="add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34" creationId="{435959F4-53DA-47FF-BC24-1E5B75C69876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37" creationId="{1A0B6DBB-705D-48D0-842C-F9DFA7684D19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38" creationId="{C194A764-16E1-4D0D-9357-76F80E6086C0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39" creationId="{115B7F3F-A40D-4F24-8536-E2420B433211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40" creationId="{CEF42844-A829-4ED2-A360-63BB2A7C45EE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41" creationId="{57B23B52-A1C3-44EF-BC11-9094A0DA11AB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42" creationId="{064E08E5-DA92-4CF2-A0BF-E341800227B2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43" creationId="{7A222560-E657-4CAE-B667-7BE9E224B244}"/>
          </ac:spMkLst>
        </pc:spChg>
        <pc:spChg chg="add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45" creationId="{59226104-0061-4319-8237-9C001BF85D49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48" creationId="{5E279D86-4533-45F1-B0AA-D237399A5ED5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50" creationId="{24E4BCEC-8B0A-444E-8509-1B3BB0449E5B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51" creationId="{9DB36622-1DC7-4B17-8984-588BA8999FF6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52" creationId="{51B97AF0-1974-42B9-B5FC-A332C52E8272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53" creationId="{95A298AD-BE5D-4BE1-8CDF-DBFB42D63FEB}"/>
          </ac:spMkLst>
        </pc:spChg>
        <pc:spChg chg="add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55" creationId="{E20BB609-EF92-42DB-836C-0699A590B5CF}"/>
          </ac:spMkLst>
        </pc:spChg>
        <pc:spChg chg="add">
          <ac:chgData name="Ricardo Rodriguescrespo" userId="37b784f3-3f16-414c-8c10-75c35ade24c4" providerId="ADAL" clId="{1E7A7494-4AFD-4724-917C-D7B057B7147E}" dt="2022-01-30T13:45:07.452" v="1768" actId="26606"/>
          <ac:spMkLst>
            <pc:docMk/>
            <pc:sldMk cId="913113993" sldId="287"/>
            <ac:spMk id="57" creationId="{D5F22BA4-FBBB-4999-90AE-11D274457AAF}"/>
          </ac:spMkLst>
        </pc:spChg>
        <pc:spChg chg="add mod">
          <ac:chgData name="Ricardo Rodriguescrespo" userId="37b784f3-3f16-414c-8c10-75c35ade24c4" providerId="ADAL" clId="{1E7A7494-4AFD-4724-917C-D7B057B7147E}" dt="2022-01-31T17:50:22.989" v="2270" actId="14100"/>
          <ac:spMkLst>
            <pc:docMk/>
            <pc:sldMk cId="913113993" sldId="287"/>
            <ac:spMk id="58" creationId="{02307F8F-949F-46FB-A5A1-A4A69B58EB52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0" creationId="{56D91837-4E86-47B4-8CFF-865EF1E2633A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1" creationId="{CA3631A3-CCEF-4A65-B714-1AEBED7CEEEA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2" creationId="{9A3D2CA8-137B-4F8F-90AE-C461FCE7C543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3" creationId="{7FFA5062-E9C2-4F21-97C5-042F0622C300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4" creationId="{DCD0A22B-E253-4578-96AA-33464FF35896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5" creationId="{15374F84-B658-419C-9408-5FF5660BE5B6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6" creationId="{1D6BA501-5271-4B3D-84B0-3319F54D8487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69" creationId="{97416470-DE32-4F13-ADE9-729DB34A3624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71" creationId="{C9A75209-49C4-4DA3-AA18-5482E0EA2EDD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72" creationId="{B47541A4-5D72-4443-8B9F-858F7E88C019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73" creationId="{6581D910-D40E-4356-86D1-963FFE999A3D}"/>
          </ac:spMkLst>
        </pc:spChg>
        <pc:spChg chg="mod">
          <ac:chgData name="Ricardo Rodriguescrespo" userId="37b784f3-3f16-414c-8c10-75c35ade24c4" providerId="ADAL" clId="{1E7A7494-4AFD-4724-917C-D7B057B7147E}" dt="2022-01-30T14:07:55.996" v="2253" actId="790"/>
          <ac:spMkLst>
            <pc:docMk/>
            <pc:sldMk cId="913113993" sldId="287"/>
            <ac:spMk id="74" creationId="{E7C124A0-B7FA-4E0E-B2D8-4B94DA71A924}"/>
          </ac:spMkLst>
        </pc:spChg>
        <pc:grpChg chg="del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12" creationId="{AFA309B8-3551-4D00-8F72-F8224F39C893}"/>
          </ac:grpSpMkLst>
        </pc:grpChg>
        <pc:grpChg chg="del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22" creationId="{2B5F2BAA-9430-49D4-AFB2-873C0C5B32F0}"/>
          </ac:grpSpMkLst>
        </pc:grpChg>
        <pc:grpChg chg="add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36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47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59" creationId="{2D95BC6E-9037-4C8E-B4E0-64BC19E0C595}"/>
          </ac:grpSpMkLst>
        </pc:grpChg>
        <pc:grpChg chg="add">
          <ac:chgData name="Ricardo Rodriguescrespo" userId="37b784f3-3f16-414c-8c10-75c35ade24c4" providerId="ADAL" clId="{1E7A7494-4AFD-4724-917C-D7B057B7147E}" dt="2022-01-30T13:45:07.452" v="1768" actId="26606"/>
          <ac:grpSpMkLst>
            <pc:docMk/>
            <pc:sldMk cId="913113993" sldId="287"/>
            <ac:grpSpMk id="68" creationId="{192A8C9B-B952-4283-92EA-186D3C0A0C10}"/>
          </ac:grpSpMkLst>
        </pc:grpChg>
        <pc:picChg chg="del">
          <ac:chgData name="Ricardo Rodriguescrespo" userId="37b784f3-3f16-414c-8c10-75c35ade24c4" providerId="ADAL" clId="{1E7A7494-4AFD-4724-917C-D7B057B7147E}" dt="2022-01-31T17:48:22.345" v="2259" actId="478"/>
          <ac:picMkLst>
            <pc:docMk/>
            <pc:sldMk cId="913113993" sldId="287"/>
            <ac:picMk id="2" creationId="{00000000-0000-0000-0000-000000000000}"/>
          </ac:picMkLst>
        </pc:picChg>
        <pc:picChg chg="add mod modCrop">
          <ac:chgData name="Ricardo Rodriguescrespo" userId="37b784f3-3f16-414c-8c10-75c35ade24c4" providerId="ADAL" clId="{1E7A7494-4AFD-4724-917C-D7B057B7147E}" dt="2022-01-30T14:07:58.909" v="2256" actId="14100"/>
          <ac:picMkLst>
            <pc:docMk/>
            <pc:sldMk cId="913113993" sldId="287"/>
            <ac:picMk id="3" creationId="{2BB46CEF-F96B-405F-88F9-1A99D8A93E20}"/>
          </ac:picMkLst>
        </pc:picChg>
        <pc:picChg chg="add mod">
          <ac:chgData name="Ricardo Rodriguescrespo" userId="37b784f3-3f16-414c-8c10-75c35ade24c4" providerId="ADAL" clId="{1E7A7494-4AFD-4724-917C-D7B057B7147E}" dt="2022-01-31T17:48:48.169" v="2269" actId="14100"/>
          <ac:picMkLst>
            <pc:docMk/>
            <pc:sldMk cId="913113993" sldId="287"/>
            <ac:picMk id="5" creationId="{10FDD760-1AAE-4FEE-924D-F30C1AA31DCC}"/>
          </ac:picMkLst>
        </pc:picChg>
        <pc:picChg chg="add mod">
          <ac:chgData name="Ricardo Rodriguescrespo" userId="37b784f3-3f16-414c-8c10-75c35ade24c4" providerId="ADAL" clId="{1E7A7494-4AFD-4724-917C-D7B057B7147E}" dt="2022-01-30T14:07:58.909" v="2256" actId="14100"/>
          <ac:picMkLst>
            <pc:docMk/>
            <pc:sldMk cId="913113993" sldId="287"/>
            <ac:picMk id="6" creationId="{11EDA5F1-6356-46C4-A4C1-B964354D8ED1}"/>
          </ac:picMkLst>
        </pc:picChg>
        <pc:picChg chg="add mod">
          <ac:chgData name="Ricardo Rodriguescrespo" userId="37b784f3-3f16-414c-8c10-75c35ade24c4" providerId="ADAL" clId="{1E7A7494-4AFD-4724-917C-D7B057B7147E}" dt="2022-01-30T14:07:58.909" v="2256" actId="14100"/>
          <ac:picMkLst>
            <pc:docMk/>
            <pc:sldMk cId="913113993" sldId="287"/>
            <ac:picMk id="67" creationId="{1E4FE565-A4C1-4836-8A91-D31307827E58}"/>
          </ac:picMkLst>
        </pc:picChg>
        <pc:picChg chg="add mod">
          <ac:chgData name="Ricardo Rodriguescrespo" userId="37b784f3-3f16-414c-8c10-75c35ade24c4" providerId="ADAL" clId="{1E7A7494-4AFD-4724-917C-D7B057B7147E}" dt="2022-01-30T14:07:58.909" v="2256" actId="14100"/>
          <ac:picMkLst>
            <pc:docMk/>
            <pc:sldMk cId="913113993" sldId="287"/>
            <ac:picMk id="75" creationId="{CEF98251-F109-44C3-B18E-0E00DB109115}"/>
          </ac:picMkLst>
        </pc:picChg>
        <pc:picChg chg="add mod">
          <ac:chgData name="Ricardo Rodriguescrespo" userId="37b784f3-3f16-414c-8c10-75c35ade24c4" providerId="ADAL" clId="{1E7A7494-4AFD-4724-917C-D7B057B7147E}" dt="2022-01-30T14:07:58.909" v="2256" actId="14100"/>
          <ac:picMkLst>
            <pc:docMk/>
            <pc:sldMk cId="913113993" sldId="287"/>
            <ac:picMk id="76" creationId="{C76C909C-6A57-422B-A117-B07FD132C1B8}"/>
          </ac:picMkLst>
        </pc:picChg>
      </pc:sldChg>
      <pc:sldChg chg="addSp delSp modSp add mod ord modAnim">
        <pc:chgData name="Ricardo Rodriguescrespo" userId="37b784f3-3f16-414c-8c10-75c35ade24c4" providerId="ADAL" clId="{1E7A7494-4AFD-4724-917C-D7B057B7147E}" dt="2022-01-31T17:55:10.139" v="2299"/>
        <pc:sldMkLst>
          <pc:docMk/>
          <pc:sldMk cId="2688579191" sldId="288"/>
        </pc:sldMkLst>
        <pc:spChg chg="del mod ord">
          <ac:chgData name="Ricardo Rodriguescrespo" userId="37b784f3-3f16-414c-8c10-75c35ade24c4" providerId="ADAL" clId="{1E7A7494-4AFD-4724-917C-D7B057B7147E}" dt="2022-01-30T13:52:08.836" v="1891" actId="478"/>
          <ac:spMkLst>
            <pc:docMk/>
            <pc:sldMk cId="2688579191" sldId="288"/>
            <ac:spMk id="2" creationId="{3421E988-3C0A-4DAE-AA56-1139564D4A68}"/>
          </ac:spMkLst>
        </pc:spChg>
        <pc:spChg chg="add del mod">
          <ac:chgData name="Ricardo Rodriguescrespo" userId="37b784f3-3f16-414c-8c10-75c35ade24c4" providerId="ADAL" clId="{1E7A7494-4AFD-4724-917C-D7B057B7147E}" dt="2022-01-30T13:53:44.476" v="1910" actId="478"/>
          <ac:spMkLst>
            <pc:docMk/>
            <pc:sldMk cId="2688579191" sldId="288"/>
            <ac:spMk id="123" creationId="{98B972BD-E3BA-4E0E-97D1-07CA9069F38C}"/>
          </ac:spMkLst>
        </pc:spChg>
        <pc:spChg chg="add mod">
          <ac:chgData name="Ricardo Rodriguescrespo" userId="37b784f3-3f16-414c-8c10-75c35ade24c4" providerId="ADAL" clId="{1E7A7494-4AFD-4724-917C-D7B057B7147E}" dt="2022-01-30T13:54:02.634" v="1948" actId="14100"/>
          <ac:spMkLst>
            <pc:docMk/>
            <pc:sldMk cId="2688579191" sldId="288"/>
            <ac:spMk id="124" creationId="{B91F567D-FD22-46AA-B4C1-075D296EAC9D}"/>
          </ac:spMkLst>
        </pc:spChg>
        <pc:spChg chg="add del">
          <ac:chgData name="Ricardo Rodriguescrespo" userId="37b784f3-3f16-414c-8c10-75c35ade24c4" providerId="ADAL" clId="{1E7A7494-4AFD-4724-917C-D7B057B7147E}" dt="2022-01-30T13:51:45.214" v="1882" actId="26606"/>
          <ac:spMkLst>
            <pc:docMk/>
            <pc:sldMk cId="2688579191" sldId="288"/>
            <ac:spMk id="146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1:45.214" v="1882" actId="26606"/>
          <ac:spMkLst>
            <pc:docMk/>
            <pc:sldMk cId="2688579191" sldId="288"/>
            <ac:spMk id="157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1:45.214" v="1882" actId="26606"/>
          <ac:spMkLst>
            <pc:docMk/>
            <pc:sldMk cId="2688579191" sldId="288"/>
            <ac:spMk id="16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3:51:45.214" v="1882" actId="26606"/>
          <ac:spMkLst>
            <pc:docMk/>
            <pc:sldMk cId="2688579191" sldId="288"/>
            <ac:spMk id="177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227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238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248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250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260" creationId="{286E5E1D-FD49-448F-83C8-E06466BE54BB}"/>
          </ac:spMkLst>
        </pc:spChg>
        <pc:spChg chg="add del">
          <ac:chgData name="Ricardo Rodriguescrespo" userId="37b784f3-3f16-414c-8c10-75c35ade24c4" providerId="ADAL" clId="{1E7A7494-4AFD-4724-917C-D7B057B7147E}" dt="2022-01-30T13:51:48.188" v="1884" actId="26606"/>
          <ac:spMkLst>
            <pc:docMk/>
            <pc:sldMk cId="2688579191" sldId="288"/>
            <ac:spMk id="271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1:48.188" v="1884" actId="26606"/>
          <ac:spMkLst>
            <pc:docMk/>
            <pc:sldMk cId="2688579191" sldId="288"/>
            <ac:spMk id="280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1:48.188" v="1884" actId="26606"/>
          <ac:spMkLst>
            <pc:docMk/>
            <pc:sldMk cId="2688579191" sldId="288"/>
            <ac:spMk id="287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3:51:48.188" v="1884" actId="26606"/>
          <ac:spMkLst>
            <pc:docMk/>
            <pc:sldMk cId="2688579191" sldId="288"/>
            <ac:spMk id="288" creationId="{CF7F2079-504C-499A-A644-58F4DDC7643B}"/>
          </ac:spMkLst>
        </pc:spChg>
        <pc:spChg chg="add del">
          <ac:chgData name="Ricardo Rodriguescrespo" userId="37b784f3-3f16-414c-8c10-75c35ade24c4" providerId="ADAL" clId="{1E7A7494-4AFD-4724-917C-D7B057B7147E}" dt="2022-01-30T13:51:48.188" v="1884" actId="26606"/>
          <ac:spMkLst>
            <pc:docMk/>
            <pc:sldMk cId="2688579191" sldId="288"/>
            <ac:spMk id="294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302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304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306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307" creationId="{25A2CBEC-4F23-437D-9D03-9968C9B79790}"/>
          </ac:spMkLst>
        </pc:spChg>
        <pc:spChg chg="add del">
          <ac:chgData name="Ricardo Rodriguescrespo" userId="37b784f3-3f16-414c-8c10-75c35ade24c4" providerId="ADAL" clId="{1E7A7494-4AFD-4724-917C-D7B057B7147E}" dt="2022-01-30T13:51:51.982" v="1886" actId="26606"/>
          <ac:spMkLst>
            <pc:docMk/>
            <pc:sldMk cId="2688579191" sldId="288"/>
            <ac:spMk id="311" creationId="{6264A856-A4F6-4068-9AC3-7B38A00DA75A}"/>
          </ac:spMkLst>
        </pc:spChg>
        <pc:grpChg chg="add del mod">
          <ac:chgData name="Ricardo Rodriguescrespo" userId="37b784f3-3f16-414c-8c10-75c35ade24c4" providerId="ADAL" clId="{1E7A7494-4AFD-4724-917C-D7B057B7147E}" dt="2022-01-30T13:54:12.661" v="1950" actId="478"/>
          <ac:grpSpMkLst>
            <pc:docMk/>
            <pc:sldMk cId="2688579191" sldId="288"/>
            <ac:grpSpMk id="129" creationId="{F5F45963-722C-4890-8F38-D9B00CD4C98E}"/>
          </ac:grpSpMkLst>
        </pc:grpChg>
        <pc:grpChg chg="add del">
          <ac:chgData name="Ricardo Rodriguescrespo" userId="37b784f3-3f16-414c-8c10-75c35ade24c4" providerId="ADAL" clId="{1E7A7494-4AFD-4724-917C-D7B057B7147E}" dt="2022-01-30T13:51:45.214" v="1882" actId="26606"/>
          <ac:grpSpMkLst>
            <pc:docMk/>
            <pc:sldMk cId="2688579191" sldId="288"/>
            <ac:grpSpMk id="148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1:45.214" v="1882" actId="26606"/>
          <ac:grpSpMkLst>
            <pc:docMk/>
            <pc:sldMk cId="2688579191" sldId="288"/>
            <ac:grpSpMk id="159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1:45.214" v="1882" actId="26606"/>
          <ac:grpSpMkLst>
            <pc:docMk/>
            <pc:sldMk cId="2688579191" sldId="288"/>
            <ac:grpSpMk id="169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3:51:48.188" v="1884" actId="26606"/>
          <ac:grpSpMkLst>
            <pc:docMk/>
            <pc:sldMk cId="2688579191" sldId="288"/>
            <ac:grpSpMk id="171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0T13:51:45.214" v="1882" actId="26606"/>
          <ac:grpSpMkLst>
            <pc:docMk/>
            <pc:sldMk cId="2688579191" sldId="288"/>
            <ac:grpSpMk id="179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181" creationId="{C2983E8C-44FB-463B-B6B0-B53E96ACCD72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22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240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252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262" creationId="{D82E7BA0-A7BA-4C61-9D6F-5345A540569F}"/>
          </ac:grpSpMkLst>
        </pc:grpChg>
        <pc:grpChg chg="add del">
          <ac:chgData name="Ricardo Rodriguescrespo" userId="37b784f3-3f16-414c-8c10-75c35ade24c4" providerId="ADAL" clId="{1E7A7494-4AFD-4724-917C-D7B057B7147E}" dt="2022-01-30T13:51:48.188" v="1884" actId="26606"/>
          <ac:grpSpMkLst>
            <pc:docMk/>
            <pc:sldMk cId="2688579191" sldId="288"/>
            <ac:grpSpMk id="272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1:48.188" v="1884" actId="26606"/>
          <ac:grpSpMkLst>
            <pc:docMk/>
            <pc:sldMk cId="2688579191" sldId="288"/>
            <ac:grpSpMk id="281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1:48.188" v="1884" actId="26606"/>
          <ac:grpSpMkLst>
            <pc:docMk/>
            <pc:sldMk cId="2688579191" sldId="288"/>
            <ac:grpSpMk id="295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303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305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1:51.982" v="1886" actId="26606"/>
          <ac:grpSpMkLst>
            <pc:docMk/>
            <pc:sldMk cId="2688579191" sldId="288"/>
            <ac:grpSpMk id="308" creationId="{DBBA0A0D-8F6A-400A-9E49-8C008E2C7DB1}"/>
          </ac:grpSpMkLst>
        </pc:grpChg>
        <pc:picChg chg="add mod ord">
          <ac:chgData name="Ricardo Rodriguescrespo" userId="37b784f3-3f16-414c-8c10-75c35ade24c4" providerId="ADAL" clId="{1E7A7494-4AFD-4724-917C-D7B057B7147E}" dt="2022-01-30T13:52:18.999" v="1894" actId="1076"/>
          <ac:picMkLst>
            <pc:docMk/>
            <pc:sldMk cId="2688579191" sldId="288"/>
            <ac:picMk id="4" creationId="{2883507E-EF8D-4901-B293-9CB28280076D}"/>
          </ac:picMkLst>
        </pc:picChg>
        <pc:picChg chg="add mod">
          <ac:chgData name="Ricardo Rodriguescrespo" userId="37b784f3-3f16-414c-8c10-75c35ade24c4" providerId="ADAL" clId="{1E7A7494-4AFD-4724-917C-D7B057B7147E}" dt="2022-01-30T13:52:06.837" v="1890" actId="14100"/>
          <ac:picMkLst>
            <pc:docMk/>
            <pc:sldMk cId="2688579191" sldId="288"/>
            <ac:picMk id="6" creationId="{032621F2-AFA8-40B3-AFBC-3D9B61912678}"/>
          </ac:picMkLst>
        </pc:picChg>
        <pc:picChg chg="add mod">
          <ac:chgData name="Ricardo Rodriguescrespo" userId="37b784f3-3f16-414c-8c10-75c35ade24c4" providerId="ADAL" clId="{1E7A7494-4AFD-4724-917C-D7B057B7147E}" dt="2022-01-30T13:53:16.769" v="1906"/>
          <ac:picMkLst>
            <pc:docMk/>
            <pc:sldMk cId="2688579191" sldId="288"/>
            <ac:picMk id="121" creationId="{5252B370-70A9-4A19-96B0-13E6C81B960C}"/>
          </ac:picMkLst>
        </pc:picChg>
        <pc:picChg chg="add mod">
          <ac:chgData name="Ricardo Rodriguescrespo" userId="37b784f3-3f16-414c-8c10-75c35ade24c4" providerId="ADAL" clId="{1E7A7494-4AFD-4724-917C-D7B057B7147E}" dt="2022-01-30T13:53:42.026" v="1909"/>
          <ac:picMkLst>
            <pc:docMk/>
            <pc:sldMk cId="2688579191" sldId="288"/>
            <ac:picMk id="125" creationId="{D6056E86-E4A4-4423-90D4-32D414BE1FE5}"/>
          </ac:picMkLst>
        </pc:picChg>
        <pc:picChg chg="add mod">
          <ac:chgData name="Ricardo Rodriguescrespo" userId="37b784f3-3f16-414c-8c10-75c35ade24c4" providerId="ADAL" clId="{1E7A7494-4AFD-4724-917C-D7B057B7147E}" dt="2022-01-30T13:56:46.105" v="2056" actId="1038"/>
          <ac:picMkLst>
            <pc:docMk/>
            <pc:sldMk cId="2688579191" sldId="288"/>
            <ac:picMk id="126" creationId="{1EE40ED2-05D2-44E9-A28A-9F869B410E1B}"/>
          </ac:picMkLst>
        </pc:picChg>
        <pc:picChg chg="add mod">
          <ac:chgData name="Ricardo Rodriguescrespo" userId="37b784f3-3f16-414c-8c10-75c35ade24c4" providerId="ADAL" clId="{1E7A7494-4AFD-4724-917C-D7B057B7147E}" dt="2022-01-30T13:56:46.105" v="2056" actId="1038"/>
          <ac:picMkLst>
            <pc:docMk/>
            <pc:sldMk cId="2688579191" sldId="288"/>
            <ac:picMk id="127" creationId="{4BA35857-176F-4572-BE29-F992EDF035A6}"/>
          </ac:picMkLst>
        </pc:picChg>
        <pc:picChg chg="add mod">
          <ac:chgData name="Ricardo Rodriguescrespo" userId="37b784f3-3f16-414c-8c10-75c35ade24c4" providerId="ADAL" clId="{1E7A7494-4AFD-4724-917C-D7B057B7147E}" dt="2022-01-30T13:56:46.105" v="2056" actId="1038"/>
          <ac:picMkLst>
            <pc:docMk/>
            <pc:sldMk cId="2688579191" sldId="288"/>
            <ac:picMk id="128" creationId="{5637E673-D8C6-4633-89FA-E79D2C40D619}"/>
          </ac:picMkLst>
        </pc:picChg>
        <pc:picChg chg="add mod">
          <ac:chgData name="Ricardo Rodriguescrespo" userId="37b784f3-3f16-414c-8c10-75c35ade24c4" providerId="ADAL" clId="{1E7A7494-4AFD-4724-917C-D7B057B7147E}" dt="2022-01-30T13:54:10.259" v="1949"/>
          <ac:picMkLst>
            <pc:docMk/>
            <pc:sldMk cId="2688579191" sldId="288"/>
            <ac:picMk id="130" creationId="{E4AE5185-3E54-4C3F-B346-C5AFAF5CC28E}"/>
          </ac:picMkLst>
        </pc:picChg>
        <pc:picChg chg="add mod">
          <ac:chgData name="Ricardo Rodriguescrespo" userId="37b784f3-3f16-414c-8c10-75c35ade24c4" providerId="ADAL" clId="{1E7A7494-4AFD-4724-917C-D7B057B7147E}" dt="2022-01-30T13:54:10.259" v="1949"/>
          <ac:picMkLst>
            <pc:docMk/>
            <pc:sldMk cId="2688579191" sldId="288"/>
            <ac:picMk id="131" creationId="{BD2D947A-A181-4C80-B8DA-50999F9D80AD}"/>
          </ac:picMkLst>
        </pc:picChg>
        <pc:picChg chg="add mod">
          <ac:chgData name="Ricardo Rodriguescrespo" userId="37b784f3-3f16-414c-8c10-75c35ade24c4" providerId="ADAL" clId="{1E7A7494-4AFD-4724-917C-D7B057B7147E}" dt="2022-01-30T13:56:49.645" v="2057" actId="1076"/>
          <ac:picMkLst>
            <pc:docMk/>
            <pc:sldMk cId="2688579191" sldId="288"/>
            <ac:picMk id="132" creationId="{4DF96B82-D541-4AD3-AB50-37D6CD53459A}"/>
          </ac:picMkLst>
        </pc:picChg>
        <pc:picChg chg="add mod">
          <ac:chgData name="Ricardo Rodriguescrespo" userId="37b784f3-3f16-414c-8c10-75c35ade24c4" providerId="ADAL" clId="{1E7A7494-4AFD-4724-917C-D7B057B7147E}" dt="2022-01-30T13:57:02.084" v="2058" actId="1076"/>
          <ac:picMkLst>
            <pc:docMk/>
            <pc:sldMk cId="2688579191" sldId="288"/>
            <ac:picMk id="133" creationId="{DF1CBA41-E147-4C11-AE1A-E1464AA6C8FB}"/>
          </ac:picMkLst>
        </pc:picChg>
        <pc:picChg chg="add mod">
          <ac:chgData name="Ricardo Rodriguescrespo" userId="37b784f3-3f16-414c-8c10-75c35ade24c4" providerId="ADAL" clId="{1E7A7494-4AFD-4724-917C-D7B057B7147E}" dt="2022-01-30T13:56:46.105" v="2056" actId="1038"/>
          <ac:picMkLst>
            <pc:docMk/>
            <pc:sldMk cId="2688579191" sldId="288"/>
            <ac:picMk id="134" creationId="{1C64F091-2FAE-4358-B9AD-F9D219FDEF7C}"/>
          </ac:picMkLst>
        </pc:picChg>
        <pc:picChg chg="add mod">
          <ac:chgData name="Ricardo Rodriguescrespo" userId="37b784f3-3f16-414c-8c10-75c35ade24c4" providerId="ADAL" clId="{1E7A7494-4AFD-4724-917C-D7B057B7147E}" dt="2022-01-30T13:55:53.600" v="1989" actId="571"/>
          <ac:picMkLst>
            <pc:docMk/>
            <pc:sldMk cId="2688579191" sldId="288"/>
            <ac:picMk id="135" creationId="{C0842F5D-2481-49FB-B2B8-6BA2CAB9B5F6}"/>
          </ac:picMkLst>
        </pc:picChg>
        <pc:picChg chg="add mod">
          <ac:chgData name="Ricardo Rodriguescrespo" userId="37b784f3-3f16-414c-8c10-75c35ade24c4" providerId="ADAL" clId="{1E7A7494-4AFD-4724-917C-D7B057B7147E}" dt="2022-01-30T13:55:53.600" v="1989" actId="571"/>
          <ac:picMkLst>
            <pc:docMk/>
            <pc:sldMk cId="2688579191" sldId="288"/>
            <ac:picMk id="136" creationId="{FD5CCF2C-85FC-4B77-8BA8-68D072DD8D2B}"/>
          </ac:picMkLst>
        </pc:picChg>
        <pc:picChg chg="add mod">
          <ac:chgData name="Ricardo Rodriguescrespo" userId="37b784f3-3f16-414c-8c10-75c35ade24c4" providerId="ADAL" clId="{1E7A7494-4AFD-4724-917C-D7B057B7147E}" dt="2022-01-30T13:55:53.600" v="1989" actId="571"/>
          <ac:picMkLst>
            <pc:docMk/>
            <pc:sldMk cId="2688579191" sldId="288"/>
            <ac:picMk id="137" creationId="{EED4AFC4-428F-4B4F-8B50-76EF3229BCC4}"/>
          </ac:picMkLst>
        </pc:picChg>
        <pc:picChg chg="add mod">
          <ac:chgData name="Ricardo Rodriguescrespo" userId="37b784f3-3f16-414c-8c10-75c35ade24c4" providerId="ADAL" clId="{1E7A7494-4AFD-4724-917C-D7B057B7147E}" dt="2022-01-30T13:55:48.846" v="1986" actId="571"/>
          <ac:picMkLst>
            <pc:docMk/>
            <pc:sldMk cId="2688579191" sldId="288"/>
            <ac:picMk id="138" creationId="{AA3698E5-362B-48C5-9C4A-062DDB14CB10}"/>
          </ac:picMkLst>
        </pc:picChg>
        <pc:picChg chg="add mod">
          <ac:chgData name="Ricardo Rodriguescrespo" userId="37b784f3-3f16-414c-8c10-75c35ade24c4" providerId="ADAL" clId="{1E7A7494-4AFD-4724-917C-D7B057B7147E}" dt="2022-01-30T13:55:48.846" v="1986" actId="571"/>
          <ac:picMkLst>
            <pc:docMk/>
            <pc:sldMk cId="2688579191" sldId="288"/>
            <ac:picMk id="139" creationId="{981CAEE9-581E-4147-BF01-BE61B75CCB3D}"/>
          </ac:picMkLst>
        </pc:picChg>
        <pc:picChg chg="add mod">
          <ac:chgData name="Ricardo Rodriguescrespo" userId="37b784f3-3f16-414c-8c10-75c35ade24c4" providerId="ADAL" clId="{1E7A7494-4AFD-4724-917C-D7B057B7147E}" dt="2022-01-30T13:55:48.846" v="1986" actId="571"/>
          <ac:picMkLst>
            <pc:docMk/>
            <pc:sldMk cId="2688579191" sldId="288"/>
            <ac:picMk id="140" creationId="{7976EB5D-93C0-4095-82BF-E64AE4E91C81}"/>
          </ac:picMkLst>
        </pc:picChg>
        <pc:picChg chg="add mod">
          <ac:chgData name="Ricardo Rodriguescrespo" userId="37b784f3-3f16-414c-8c10-75c35ade24c4" providerId="ADAL" clId="{1E7A7494-4AFD-4724-917C-D7B057B7147E}" dt="2022-01-30T13:55:48.846" v="1986" actId="571"/>
          <ac:picMkLst>
            <pc:docMk/>
            <pc:sldMk cId="2688579191" sldId="288"/>
            <ac:picMk id="141" creationId="{83435C37-B5A7-403E-A8AD-7CDAEBB9D823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1-31T18:07:36.746" v="2334" actId="478"/>
        <pc:sldMkLst>
          <pc:docMk/>
          <pc:sldMk cId="1082423741" sldId="289"/>
        </pc:sldMkLst>
        <pc:picChg chg="add del mod">
          <ac:chgData name="Ricardo Rodriguescrespo" userId="37b784f3-3f16-414c-8c10-75c35ade24c4" providerId="ADAL" clId="{1E7A7494-4AFD-4724-917C-D7B057B7147E}" dt="2022-01-30T13:59:32.852" v="2064" actId="478"/>
          <ac:picMkLst>
            <pc:docMk/>
            <pc:sldMk cId="1082423741" sldId="289"/>
            <ac:picMk id="3" creationId="{52E7A383-438B-47FC-8A76-FE79CFD58A27}"/>
          </ac:picMkLst>
        </pc:picChg>
        <pc:picChg chg="add del mod">
          <ac:chgData name="Ricardo Rodriguescrespo" userId="37b784f3-3f16-414c-8c10-75c35ade24c4" providerId="ADAL" clId="{1E7A7494-4AFD-4724-917C-D7B057B7147E}" dt="2022-01-30T13:57:55.109" v="2062" actId="478"/>
          <ac:picMkLst>
            <pc:docMk/>
            <pc:sldMk cId="1082423741" sldId="289"/>
            <ac:picMk id="39" creationId="{272A8DF3-E615-4CE2-A66F-4A1A968C5B32}"/>
          </ac:picMkLst>
        </pc:picChg>
        <pc:picChg chg="add del mod">
          <ac:chgData name="Ricardo Rodriguescrespo" userId="37b784f3-3f16-414c-8c10-75c35ade24c4" providerId="ADAL" clId="{1E7A7494-4AFD-4724-917C-D7B057B7147E}" dt="2022-01-31T18:07:36.746" v="2334" actId="478"/>
          <ac:picMkLst>
            <pc:docMk/>
            <pc:sldMk cId="1082423741" sldId="289"/>
            <ac:picMk id="39" creationId="{E8D28F8F-E976-4C0C-B30A-9837EA1C1AC9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1-31T18:08:03.879" v="2349" actId="21"/>
        <pc:sldMkLst>
          <pc:docMk/>
          <pc:sldMk cId="1629801870" sldId="290"/>
        </pc:sldMkLst>
        <pc:spChg chg="add del mod">
          <ac:chgData name="Ricardo Rodriguescrespo" userId="37b784f3-3f16-414c-8c10-75c35ade24c4" providerId="ADAL" clId="{1E7A7494-4AFD-4724-917C-D7B057B7147E}" dt="2022-01-31T18:08:03.879" v="2349" actId="21"/>
          <ac:spMkLst>
            <pc:docMk/>
            <pc:sldMk cId="1629801870" sldId="290"/>
            <ac:spMk id="40" creationId="{FE1E61BD-352D-4241-A473-122E305C91B8}"/>
          </ac:spMkLst>
        </pc:spChg>
        <pc:picChg chg="add del mod">
          <ac:chgData name="Ricardo Rodriguescrespo" userId="37b784f3-3f16-414c-8c10-75c35ade24c4" providerId="ADAL" clId="{1E7A7494-4AFD-4724-917C-D7B057B7147E}" dt="2022-01-31T18:07:49.874" v="2336" actId="478"/>
          <ac:picMkLst>
            <pc:docMk/>
            <pc:sldMk cId="1629801870" sldId="290"/>
            <ac:picMk id="39" creationId="{3118B2CF-D677-4CA7-A306-CA66A7885D04}"/>
          </ac:picMkLst>
        </pc:picChg>
      </pc:sldChg>
      <pc:sldChg chg="addSp delSp modSp add mod ord">
        <pc:chgData name="Ricardo Rodriguescrespo" userId="37b784f3-3f16-414c-8c10-75c35ade24c4" providerId="ADAL" clId="{1E7A7494-4AFD-4724-917C-D7B057B7147E}" dt="2022-01-30T14:02:07.487" v="2130"/>
        <pc:sldMkLst>
          <pc:docMk/>
          <pc:sldMk cId="2164080320" sldId="291"/>
        </pc:sldMkLst>
        <pc:spChg chg="del mod">
          <ac:chgData name="Ricardo Rodriguescrespo" userId="37b784f3-3f16-414c-8c10-75c35ade24c4" providerId="ADAL" clId="{1E7A7494-4AFD-4724-917C-D7B057B7147E}" dt="2022-01-30T14:00:01.671" v="2076" actId="478"/>
          <ac:spMkLst>
            <pc:docMk/>
            <pc:sldMk cId="2164080320" sldId="291"/>
            <ac:spMk id="2" creationId="{3421E988-3C0A-4DAE-AA56-1139564D4A68}"/>
          </ac:spMkLst>
        </pc:spChg>
        <pc:spChg chg="add del mod">
          <ac:chgData name="Ricardo Rodriguescrespo" userId="37b784f3-3f16-414c-8c10-75c35ade24c4" providerId="ADAL" clId="{1E7A7494-4AFD-4724-917C-D7B057B7147E}" dt="2022-01-30T14:02:03.726" v="2127" actId="478"/>
          <ac:spMkLst>
            <pc:docMk/>
            <pc:sldMk cId="2164080320" sldId="291"/>
            <ac:spMk id="106" creationId="{6D3988AB-EEE9-4EAC-AE92-F78ED65D0BDB}"/>
          </ac:spMkLst>
        </pc:spChg>
        <pc:spChg chg="add del">
          <ac:chgData name="Ricardo Rodriguescrespo" userId="37b784f3-3f16-414c-8c10-75c35ade24c4" providerId="ADAL" clId="{1E7A7494-4AFD-4724-917C-D7B057B7147E}" dt="2022-01-30T13:59:49.063" v="2068" actId="26606"/>
          <ac:spMkLst>
            <pc:docMk/>
            <pc:sldMk cId="2164080320" sldId="291"/>
            <ac:spMk id="146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9:49.063" v="2068" actId="26606"/>
          <ac:spMkLst>
            <pc:docMk/>
            <pc:sldMk cId="2164080320" sldId="291"/>
            <ac:spMk id="157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9:49.063" v="2068" actId="26606"/>
          <ac:spMkLst>
            <pc:docMk/>
            <pc:sldMk cId="2164080320" sldId="291"/>
            <ac:spMk id="167" creationId="{E20BB609-EF92-42DB-836C-0699A590B5CF}"/>
          </ac:spMkLst>
        </pc:spChg>
        <pc:spChg chg="add del">
          <ac:chgData name="Ricardo Rodriguescrespo" userId="37b784f3-3f16-414c-8c10-75c35ade24c4" providerId="ADAL" clId="{1E7A7494-4AFD-4724-917C-D7B057B7147E}" dt="2022-01-30T13:59:49.063" v="2068" actId="26606"/>
          <ac:spMkLst>
            <pc:docMk/>
            <pc:sldMk cId="2164080320" sldId="291"/>
            <ac:spMk id="169" creationId="{0C147919-C87A-403A-AC24-CA39D2BCE548}"/>
          </ac:spMkLst>
        </pc:spChg>
        <pc:spChg chg="add del">
          <ac:chgData name="Ricardo Rodriguescrespo" userId="37b784f3-3f16-414c-8c10-75c35ade24c4" providerId="ADAL" clId="{1E7A7494-4AFD-4724-917C-D7B057B7147E}" dt="2022-01-30T13:59:49.063" v="2068" actId="26606"/>
          <ac:spMkLst>
            <pc:docMk/>
            <pc:sldMk cId="2164080320" sldId="291"/>
            <ac:spMk id="179" creationId="{58246221-44FF-4718-9ACD-D3FC9D5DB797}"/>
          </ac:spMkLst>
        </pc:spChg>
        <pc:spChg chg="add del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27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38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48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50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60" creationId="{286E5E1D-FD49-448F-83C8-E06466BE54BB}"/>
          </ac:spMkLst>
        </pc:spChg>
        <pc:spChg chg="add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71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80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87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88" creationId="{CBCE96F0-24EE-4BAB-8C00-893EC1714294}"/>
          </ac:spMkLst>
        </pc:spChg>
        <pc:spChg chg="add">
          <ac:chgData name="Ricardo Rodriguescrespo" userId="37b784f3-3f16-414c-8c10-75c35ade24c4" providerId="ADAL" clId="{1E7A7494-4AFD-4724-917C-D7B057B7147E}" dt="2022-01-30T13:59:49.076" v="2069" actId="26606"/>
          <ac:spMkLst>
            <pc:docMk/>
            <pc:sldMk cId="2164080320" sldId="291"/>
            <ac:spMk id="295" creationId="{ED444C4E-6A11-4761-8A29-4B2A05781171}"/>
          </ac:spMkLst>
        </pc:spChg>
        <pc:grpChg chg="add del">
          <ac:chgData name="Ricardo Rodriguescrespo" userId="37b784f3-3f16-414c-8c10-75c35ade24c4" providerId="ADAL" clId="{1E7A7494-4AFD-4724-917C-D7B057B7147E}" dt="2022-01-30T13:59:49.063" v="2068" actId="26606"/>
          <ac:grpSpMkLst>
            <pc:docMk/>
            <pc:sldMk cId="2164080320" sldId="291"/>
            <ac:grpSpMk id="148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9:49.063" v="2068" actId="26606"/>
          <ac:grpSpMkLst>
            <pc:docMk/>
            <pc:sldMk cId="2164080320" sldId="291"/>
            <ac:grpSpMk id="159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9:49.063" v="2068" actId="26606"/>
          <ac:grpSpMkLst>
            <pc:docMk/>
            <pc:sldMk cId="2164080320" sldId="291"/>
            <ac:grpSpMk id="171" creationId="{4B3D6101-D5EE-45DC-8706-F9B108885BC0}"/>
          </ac:grpSpMkLst>
        </pc:grpChg>
        <pc:grpChg chg="add del">
          <ac:chgData name="Ricardo Rodriguescrespo" userId="37b784f3-3f16-414c-8c10-75c35ade24c4" providerId="ADAL" clId="{1E7A7494-4AFD-4724-917C-D7B057B7147E}" dt="2022-01-30T13:59:49.063" v="2068" actId="26606"/>
          <ac:grpSpMkLst>
            <pc:docMk/>
            <pc:sldMk cId="2164080320" sldId="291"/>
            <ac:grpSpMk id="181" creationId="{FA557398-F949-4133-8B80-0DEE64C0B130}"/>
          </ac:grpSpMkLst>
        </pc:grpChg>
        <pc:grpChg chg="add del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2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40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52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62" creationId="{D82E7BA0-A7BA-4C61-9D6F-5345A540569F}"/>
          </ac:grpSpMkLst>
        </pc:grpChg>
        <pc:grpChg chg="add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72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81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89" creationId="{DBBA0A0D-8F6A-400A-9E49-8C008E2C7DB1}"/>
          </ac:grpSpMkLst>
        </pc:grpChg>
        <pc:grpChg chg="add">
          <ac:chgData name="Ricardo Rodriguescrespo" userId="37b784f3-3f16-414c-8c10-75c35ade24c4" providerId="ADAL" clId="{1E7A7494-4AFD-4724-917C-D7B057B7147E}" dt="2022-01-30T13:59:49.076" v="2069" actId="26606"/>
          <ac:grpSpMkLst>
            <pc:docMk/>
            <pc:sldMk cId="2164080320" sldId="291"/>
            <ac:grpSpMk id="296" creationId="{BF47D306-4FD8-4CAD-82D2-FD4C900AD68D}"/>
          </ac:grpSpMkLst>
        </pc:grpChg>
        <pc:picChg chg="add del mod modCrop">
          <ac:chgData name="Ricardo Rodriguescrespo" userId="37b784f3-3f16-414c-8c10-75c35ade24c4" providerId="ADAL" clId="{1E7A7494-4AFD-4724-917C-D7B057B7147E}" dt="2022-01-30T14:02:02.540" v="2126" actId="478"/>
          <ac:picMkLst>
            <pc:docMk/>
            <pc:sldMk cId="2164080320" sldId="291"/>
            <ac:picMk id="4" creationId="{BBAF0FA8-5633-44F0-892E-BD60A75A3196}"/>
          </ac:picMkLst>
        </pc:picChg>
        <pc:picChg chg="add del mod">
          <ac:chgData name="Ricardo Rodriguescrespo" userId="37b784f3-3f16-414c-8c10-75c35ade24c4" providerId="ADAL" clId="{1E7A7494-4AFD-4724-917C-D7B057B7147E}" dt="2022-01-30T14:02:04.812" v="2128" actId="478"/>
          <ac:picMkLst>
            <pc:docMk/>
            <pc:sldMk cId="2164080320" sldId="291"/>
            <ac:picMk id="107" creationId="{69344654-6478-4395-A182-40B6F4859E78}"/>
          </ac:picMkLst>
        </pc:picChg>
        <pc:picChg chg="add mod">
          <ac:chgData name="Ricardo Rodriguescrespo" userId="37b784f3-3f16-414c-8c10-75c35ade24c4" providerId="ADAL" clId="{1E7A7494-4AFD-4724-917C-D7B057B7147E}" dt="2022-01-30T14:00:05.818" v="2077"/>
          <ac:picMkLst>
            <pc:docMk/>
            <pc:sldMk cId="2164080320" sldId="291"/>
            <ac:picMk id="108" creationId="{3E34B72D-59BD-4F35-B8BF-BB63C865E47D}"/>
          </ac:picMkLst>
        </pc:picChg>
      </pc:sldChg>
      <pc:sldChg chg="add">
        <pc:chgData name="Ricardo Rodriguescrespo" userId="37b784f3-3f16-414c-8c10-75c35ade24c4" providerId="ADAL" clId="{1E7A7494-4AFD-4724-917C-D7B057B7147E}" dt="2022-01-30T13:59:52.736" v="2070" actId="2890"/>
        <pc:sldMkLst>
          <pc:docMk/>
          <pc:sldMk cId="4116426746" sldId="292"/>
        </pc:sldMkLst>
      </pc:sldChg>
      <pc:sldChg chg="addSp delSp modSp add del mod ord">
        <pc:chgData name="Ricardo Rodriguescrespo" userId="37b784f3-3f16-414c-8c10-75c35ade24c4" providerId="ADAL" clId="{1E7A7494-4AFD-4724-917C-D7B057B7147E}" dt="2022-01-30T14:04:28.775" v="2191" actId="47"/>
        <pc:sldMkLst>
          <pc:docMk/>
          <pc:sldMk cId="4026503214" sldId="293"/>
        </pc:sldMkLst>
        <pc:spChg chg="del mod">
          <ac:chgData name="Ricardo Rodriguescrespo" userId="37b784f3-3f16-414c-8c10-75c35ade24c4" providerId="ADAL" clId="{1E7A7494-4AFD-4724-917C-D7B057B7147E}" dt="2022-01-30T14:02:21.732" v="2137" actId="478"/>
          <ac:spMkLst>
            <pc:docMk/>
            <pc:sldMk cId="4026503214" sldId="293"/>
            <ac:spMk id="2" creationId="{3421E988-3C0A-4DAE-AA56-1139564D4A68}"/>
          </ac:spMkLst>
        </pc:spChg>
        <pc:spChg chg="add mod">
          <ac:chgData name="Ricardo Rodriguescrespo" userId="37b784f3-3f16-414c-8c10-75c35ade24c4" providerId="ADAL" clId="{1E7A7494-4AFD-4724-917C-D7B057B7147E}" dt="2022-01-30T14:02:22.622" v="2138"/>
          <ac:spMkLst>
            <pc:docMk/>
            <pc:sldMk cId="4026503214" sldId="293"/>
            <ac:spMk id="72" creationId="{60E382DF-0E3C-42DF-B131-78ACBF883BA4}"/>
          </ac:spMkLst>
        </pc:spChg>
        <pc:spChg chg="add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192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01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09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10" creationId="{A88EE6DC-B9C9-4217-8261-26F7DF29F42D}"/>
          </ac:spMkLst>
        </pc:spChg>
        <pc:spChg chg="del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71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80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87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88" creationId="{CBCE96F0-24EE-4BAB-8C00-893EC1714294}"/>
          </ac:spMkLst>
        </pc:spChg>
        <pc:spChg chg="del">
          <ac:chgData name="Ricardo Rodriguescrespo" userId="37b784f3-3f16-414c-8c10-75c35ade24c4" providerId="ADAL" clId="{1E7A7494-4AFD-4724-917C-D7B057B7147E}" dt="2022-01-30T14:01:03.644" v="2090" actId="26606"/>
          <ac:spMkLst>
            <pc:docMk/>
            <pc:sldMk cId="4026503214" sldId="293"/>
            <ac:spMk id="295" creationId="{ED444C4E-6A11-4761-8A29-4B2A05781171}"/>
          </ac:spMkLst>
        </pc:spChg>
        <pc:grpChg chg="add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193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02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11" creationId="{7F3CC54C-8A5F-42B2-80EF-40005E1BB42E}"/>
          </ac:grpSpMkLst>
        </pc:grpChg>
        <pc:grpChg chg="add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19" creationId="{06B4C967-D337-479B-87CA-7587B7FCFF5E}"/>
          </ac:grpSpMkLst>
        </pc:grpChg>
        <pc:grpChg chg="del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72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81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89" creationId="{DBBA0A0D-8F6A-400A-9E49-8C008E2C7DB1}"/>
          </ac:grpSpMkLst>
        </pc:grpChg>
        <pc:grpChg chg="del">
          <ac:chgData name="Ricardo Rodriguescrespo" userId="37b784f3-3f16-414c-8c10-75c35ade24c4" providerId="ADAL" clId="{1E7A7494-4AFD-4724-917C-D7B057B7147E}" dt="2022-01-30T14:01:03.644" v="2090" actId="26606"/>
          <ac:grpSpMkLst>
            <pc:docMk/>
            <pc:sldMk cId="4026503214" sldId="293"/>
            <ac:grpSpMk id="296" creationId="{BF47D306-4FD8-4CAD-82D2-FD4C900AD68D}"/>
          </ac:grpSpMkLst>
        </pc:grpChg>
        <pc:picChg chg="add mod">
          <ac:chgData name="Ricardo Rodriguescrespo" userId="37b784f3-3f16-414c-8c10-75c35ade24c4" providerId="ADAL" clId="{1E7A7494-4AFD-4724-917C-D7B057B7147E}" dt="2022-01-30T14:02:22.622" v="2138"/>
          <ac:picMkLst>
            <pc:docMk/>
            <pc:sldMk cId="4026503214" sldId="293"/>
            <ac:picMk id="73" creationId="{262F3E43-EE77-4DF4-BD33-6BB9C014FBDD}"/>
          </ac:picMkLst>
        </pc:picChg>
        <pc:picChg chg="add mod">
          <ac:chgData name="Ricardo Rodriguescrespo" userId="37b784f3-3f16-414c-8c10-75c35ade24c4" providerId="ADAL" clId="{1E7A7494-4AFD-4724-917C-D7B057B7147E}" dt="2022-01-30T14:02:22.622" v="2138"/>
          <ac:picMkLst>
            <pc:docMk/>
            <pc:sldMk cId="4026503214" sldId="293"/>
            <ac:picMk id="74" creationId="{2B638F3C-B613-406B-AA3E-5CA4B9629388}"/>
          </ac:picMkLst>
        </pc:picChg>
        <pc:picChg chg="add mod">
          <ac:chgData name="Ricardo Rodriguescrespo" userId="37b784f3-3f16-414c-8c10-75c35ade24c4" providerId="ADAL" clId="{1E7A7494-4AFD-4724-917C-D7B057B7147E}" dt="2022-01-30T14:02:28.256" v="2142" actId="1076"/>
          <ac:picMkLst>
            <pc:docMk/>
            <pc:sldMk cId="4026503214" sldId="293"/>
            <ac:picMk id="75" creationId="{91CB1347-C6A2-49CB-B1DB-D43CBAB98B42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1-30T14:01:12.851" v="2092" actId="26606"/>
        <pc:sldMkLst>
          <pc:docMk/>
          <pc:sldMk cId="89434499" sldId="294"/>
        </pc:sldMkLst>
        <pc:spChg chg="mo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2" creationId="{3421E988-3C0A-4DAE-AA56-1139564D4A68}"/>
          </ac:spMkLst>
        </pc:spChg>
        <pc:spChg chg="ad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02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13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23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25" creationId="{D1DEB8A1-0BB8-48FD-8739-36D42B5F2E9C}"/>
          </ac:spMkLst>
        </pc:spChg>
        <pc:spChg chg="add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35" creationId="{8E888BFA-FA2E-44AF-9D7B-16D609CD43A8}"/>
          </ac:spMkLst>
        </pc:spChg>
        <pc:spChg chg="del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192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201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209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4:01:12.851" v="2092" actId="26606"/>
          <ac:spMkLst>
            <pc:docMk/>
            <pc:sldMk cId="89434499" sldId="294"/>
            <ac:spMk id="210" creationId="{A88EE6DC-B9C9-4217-8261-26F7DF29F42D}"/>
          </ac:spMkLst>
        </pc:spChg>
        <pc:grpChg chg="add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104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115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127" creationId="{06B4C967-D337-479B-87CA-7587B7FCFF5E}"/>
          </ac:grpSpMkLst>
        </pc:grpChg>
        <pc:grpChg chg="add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137" creationId="{67CE019E-45F4-43D5-9AB7-9B668C6E6AD6}"/>
          </ac:grpSpMkLst>
        </pc:grpChg>
        <pc:grpChg chg="del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193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202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211" creationId="{7F3CC54C-8A5F-42B2-80EF-40005E1BB42E}"/>
          </ac:grpSpMkLst>
        </pc:grpChg>
        <pc:grpChg chg="del">
          <ac:chgData name="Ricardo Rodriguescrespo" userId="37b784f3-3f16-414c-8c10-75c35ade24c4" providerId="ADAL" clId="{1E7A7494-4AFD-4724-917C-D7B057B7147E}" dt="2022-01-30T14:01:12.851" v="2092" actId="26606"/>
          <ac:grpSpMkLst>
            <pc:docMk/>
            <pc:sldMk cId="89434499" sldId="294"/>
            <ac:grpSpMk id="219" creationId="{06B4C967-D337-479B-87CA-7587B7FCFF5E}"/>
          </ac:grpSpMkLst>
        </pc:grpChg>
      </pc:sldChg>
      <pc:sldChg chg="addSp delSp modSp add mod ord">
        <pc:chgData name="Ricardo Rodriguescrespo" userId="37b784f3-3f16-414c-8c10-75c35ade24c4" providerId="ADAL" clId="{1E7A7494-4AFD-4724-917C-D7B057B7147E}" dt="2022-01-30T14:01:56.636" v="2125" actId="20577"/>
        <pc:sldMkLst>
          <pc:docMk/>
          <pc:sldMk cId="4197433474" sldId="295"/>
        </pc:sldMkLst>
        <pc:spChg chg="del">
          <ac:chgData name="Ricardo Rodriguescrespo" userId="37b784f3-3f16-414c-8c10-75c35ade24c4" providerId="ADAL" clId="{1E7A7494-4AFD-4724-917C-D7B057B7147E}" dt="2022-01-30T14:01:28.852" v="2101" actId="478"/>
          <ac:spMkLst>
            <pc:docMk/>
            <pc:sldMk cId="4197433474" sldId="295"/>
            <ac:spMk id="2" creationId="{3421E988-3C0A-4DAE-AA56-1139564D4A68}"/>
          </ac:spMkLst>
        </pc:spChg>
        <pc:spChg chg="add mod">
          <ac:chgData name="Ricardo Rodriguescrespo" userId="37b784f3-3f16-414c-8c10-75c35ade24c4" providerId="ADAL" clId="{1E7A7494-4AFD-4724-917C-D7B057B7147E}" dt="2022-01-30T14:01:56.636" v="2125" actId="20577"/>
          <ac:spMkLst>
            <pc:docMk/>
            <pc:sldMk cId="4197433474" sldId="295"/>
            <ac:spMk id="38" creationId="{A127CF5E-8F61-4849-9ED7-2B494A90DAE8}"/>
          </ac:spMkLst>
        </pc:spChg>
        <pc:picChg chg="add mod">
          <ac:chgData name="Ricardo Rodriguescrespo" userId="37b784f3-3f16-414c-8c10-75c35ade24c4" providerId="ADAL" clId="{1E7A7494-4AFD-4724-917C-D7B057B7147E}" dt="2022-01-30T14:01:45.885" v="2109" actId="1076"/>
          <ac:picMkLst>
            <pc:docMk/>
            <pc:sldMk cId="4197433474" sldId="295"/>
            <ac:picMk id="39" creationId="{E3C788C7-652A-4058-BF3D-8DA582AD0731}"/>
          </ac:picMkLst>
        </pc:picChg>
        <pc:picChg chg="add mod">
          <ac:chgData name="Ricardo Rodriguescrespo" userId="37b784f3-3f16-414c-8c10-75c35ade24c4" providerId="ADAL" clId="{1E7A7494-4AFD-4724-917C-D7B057B7147E}" dt="2022-01-30T14:01:42.680" v="2108" actId="1076"/>
          <ac:picMkLst>
            <pc:docMk/>
            <pc:sldMk cId="4197433474" sldId="295"/>
            <ac:picMk id="40" creationId="{B959C6DE-DB52-4571-8999-138CD9F61FF9}"/>
          </ac:picMkLst>
        </pc:picChg>
        <pc:picChg chg="add mod">
          <ac:chgData name="Ricardo Rodriguescrespo" userId="37b784f3-3f16-414c-8c10-75c35ade24c4" providerId="ADAL" clId="{1E7A7494-4AFD-4724-917C-D7B057B7147E}" dt="2022-01-30T14:01:34.477" v="2105" actId="1076"/>
          <ac:picMkLst>
            <pc:docMk/>
            <pc:sldMk cId="4197433474" sldId="295"/>
            <ac:picMk id="41" creationId="{279A8810-BA60-40AE-A16A-9DB9EBB23400}"/>
          </ac:picMkLst>
        </pc:picChg>
      </pc:sldChg>
      <pc:sldChg chg="addSp delSp modSp add del mod ord">
        <pc:chgData name="Ricardo Rodriguescrespo" userId="37b784f3-3f16-414c-8c10-75c35ade24c4" providerId="ADAL" clId="{1E7A7494-4AFD-4724-917C-D7B057B7147E}" dt="2022-01-30T14:04:27.725" v="2190" actId="47"/>
        <pc:sldMkLst>
          <pc:docMk/>
          <pc:sldMk cId="691186808" sldId="296"/>
        </pc:sldMkLst>
        <pc:spChg chg="del mod">
          <ac:chgData name="Ricardo Rodriguescrespo" userId="37b784f3-3f16-414c-8c10-75c35ade24c4" providerId="ADAL" clId="{1E7A7494-4AFD-4724-917C-D7B057B7147E}" dt="2022-01-30T14:03:17.995" v="2153" actId="478"/>
          <ac:spMkLst>
            <pc:docMk/>
            <pc:sldMk cId="691186808" sldId="296"/>
            <ac:spMk id="2" creationId="{3421E988-3C0A-4DAE-AA56-1139564D4A68}"/>
          </ac:spMkLst>
        </pc:spChg>
        <pc:spChg chg="del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02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13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23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25" creationId="{D1DEB8A1-0BB8-48FD-8739-36D42B5F2E9C}"/>
          </ac:spMkLst>
        </pc:spChg>
        <pc:spChg chg="del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35" creationId="{8E888BFA-FA2E-44AF-9D7B-16D609CD43A8}"/>
          </ac:spMkLst>
        </pc:spChg>
        <pc:spChg chg="add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49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60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70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72" creationId="{8972B65B-8AFA-4B5C-BFC6-E443F37775FF}"/>
          </ac:spMkLst>
        </pc:spChg>
        <pc:spChg chg="add">
          <ac:chgData name="Ricardo Rodriguescrespo" userId="37b784f3-3f16-414c-8c10-75c35ade24c4" providerId="ADAL" clId="{1E7A7494-4AFD-4724-917C-D7B057B7147E}" dt="2022-01-30T14:02:45.855" v="2144" actId="26606"/>
          <ac:spMkLst>
            <pc:docMk/>
            <pc:sldMk cId="691186808" sldId="296"/>
            <ac:spMk id="182" creationId="{286E5E1D-FD49-448F-83C8-E06466BE54BB}"/>
          </ac:spMkLst>
        </pc:spChg>
        <pc:grpChg chg="del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04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15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27" creationId="{06B4C967-D337-479B-87CA-7587B7FCFF5E}"/>
          </ac:grpSpMkLst>
        </pc:grpChg>
        <pc:grpChg chg="del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37" creationId="{67CE019E-45F4-43D5-9AB7-9B668C6E6AD6}"/>
          </ac:grpSpMkLst>
        </pc:grpChg>
        <pc:grpChg chg="add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51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62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74" creationId="{8B32F32D-2578-47BA-A8C8-B9CC3F8A0958}"/>
          </ac:grpSpMkLst>
        </pc:grpChg>
        <pc:grpChg chg="add">
          <ac:chgData name="Ricardo Rodriguescrespo" userId="37b784f3-3f16-414c-8c10-75c35ade24c4" providerId="ADAL" clId="{1E7A7494-4AFD-4724-917C-D7B057B7147E}" dt="2022-01-30T14:02:45.855" v="2144" actId="26606"/>
          <ac:grpSpMkLst>
            <pc:docMk/>
            <pc:sldMk cId="691186808" sldId="296"/>
            <ac:grpSpMk id="184" creationId="{D82E7BA0-A7BA-4C61-9D6F-5345A540569F}"/>
          </ac:grpSpMkLst>
        </pc:grpChg>
        <pc:picChg chg="add mod modCrop">
          <ac:chgData name="Ricardo Rodriguescrespo" userId="37b784f3-3f16-414c-8c10-75c35ade24c4" providerId="ADAL" clId="{1E7A7494-4AFD-4724-917C-D7B057B7147E}" dt="2022-01-30T14:03:15.039" v="2152" actId="1076"/>
          <ac:picMkLst>
            <pc:docMk/>
            <pc:sldMk cId="691186808" sldId="296"/>
            <ac:picMk id="4" creationId="{472AAD36-C0E7-40FE-80D2-FED6368BA26F}"/>
          </ac:picMkLst>
        </pc:picChg>
      </pc:sldChg>
      <pc:sldChg chg="addSp delSp modSp add del mod">
        <pc:chgData name="Ricardo Rodriguescrespo" userId="37b784f3-3f16-414c-8c10-75c35ade24c4" providerId="ADAL" clId="{1E7A7494-4AFD-4724-917C-D7B057B7147E}" dt="2022-01-31T18:08:55.916" v="2359" actId="47"/>
        <pc:sldMkLst>
          <pc:docMk/>
          <pc:sldMk cId="3740470129" sldId="297"/>
        </pc:sldMkLst>
        <pc:spChg chg="add mod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37" creationId="{9215C86B-48CC-4C46-8C12-C225B172C2AE}"/>
          </ac:spMkLst>
        </pc:spChg>
        <pc:spChg chg="del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49" creationId="{435959F4-53DA-47FF-BC24-1E5B75C69876}"/>
          </ac:spMkLst>
        </pc:spChg>
        <pc:spChg chg="del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60" creationId="{59226104-0061-4319-8237-9C001BF85D49}"/>
          </ac:spMkLst>
        </pc:spChg>
        <pc:spChg chg="del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70" creationId="{A5D0B0D3-D735-4619-AA45-B57B791E1744}"/>
          </ac:spMkLst>
        </pc:spChg>
        <pc:spChg chg="del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72" creationId="{8972B65B-8AFA-4B5C-BFC6-E443F37775FF}"/>
          </ac:spMkLst>
        </pc:spChg>
        <pc:spChg chg="del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82" creationId="{286E5E1D-FD49-448F-83C8-E06466BE54BB}"/>
          </ac:spMkLst>
        </pc:spChg>
        <pc:spChg chg="add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197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208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218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1T18:08:41.988" v="2356" actId="26606"/>
          <ac:spMkLst>
            <pc:docMk/>
            <pc:sldMk cId="3740470129" sldId="297"/>
            <ac:spMk id="228" creationId="{3D505D40-32E9-4C48-81F8-AD80433BE6B7}"/>
          </ac:spMkLst>
        </pc:spChg>
        <pc:grpChg chg="del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151" creationId="{A7CF83E8-F6F0-41E3-B580-7412A04DDFB5}"/>
          </ac:grpSpMkLst>
        </pc:grpChg>
        <pc:grpChg chg="del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162" creationId="{51B01909-73B8-4486-A749-C643B1D7E361}"/>
          </ac:grpSpMkLst>
        </pc:grpChg>
        <pc:grpChg chg="del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174" creationId="{8B32F32D-2578-47BA-A8C8-B9CC3F8A0958}"/>
          </ac:grpSpMkLst>
        </pc:grpChg>
        <pc:grpChg chg="del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184" creationId="{D82E7BA0-A7BA-4C61-9D6F-5345A540569F}"/>
          </ac:grpSpMkLst>
        </pc:grpChg>
        <pc:grpChg chg="add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199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210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220" creationId="{DBBA0A0D-8F6A-400A-9E49-8C008E2C7DB1}"/>
          </ac:grpSpMkLst>
        </pc:grpChg>
        <pc:grpChg chg="add">
          <ac:chgData name="Ricardo Rodriguescrespo" userId="37b784f3-3f16-414c-8c10-75c35ade24c4" providerId="ADAL" clId="{1E7A7494-4AFD-4724-917C-D7B057B7147E}" dt="2022-01-31T18:08:41.988" v="2356" actId="26606"/>
          <ac:grpSpMkLst>
            <pc:docMk/>
            <pc:sldMk cId="3740470129" sldId="297"/>
            <ac:grpSpMk id="230" creationId="{C507BF36-B92B-4CAC-BCA7-8364B51E1F09}"/>
          </ac:grpSpMkLst>
        </pc:grpChg>
        <pc:picChg chg="del">
          <ac:chgData name="Ricardo Rodriguescrespo" userId="37b784f3-3f16-414c-8c10-75c35ade24c4" providerId="ADAL" clId="{1E7A7494-4AFD-4724-917C-D7B057B7147E}" dt="2022-01-30T14:03:24.445" v="2155" actId="478"/>
          <ac:picMkLst>
            <pc:docMk/>
            <pc:sldMk cId="3740470129" sldId="297"/>
            <ac:picMk id="4" creationId="{472AAD36-C0E7-40FE-80D2-FED6368BA26F}"/>
          </ac:picMkLst>
        </pc:picChg>
        <pc:picChg chg="add">
          <ac:chgData name="Ricardo Rodriguescrespo" userId="37b784f3-3f16-414c-8c10-75c35ade24c4" providerId="ADAL" clId="{1E7A7494-4AFD-4724-917C-D7B057B7147E}" dt="2022-01-31T18:08:41.988" v="2356" actId="26606"/>
          <ac:picMkLst>
            <pc:docMk/>
            <pc:sldMk cId="3740470129" sldId="297"/>
            <ac:picMk id="193" creationId="{10547CDD-23DC-47CB-9674-7296C324E0C8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2-01T19:28:14.691" v="2658" actId="1076"/>
        <pc:sldMkLst>
          <pc:docMk/>
          <pc:sldMk cId="1061801076" sldId="298"/>
        </pc:sldMkLst>
        <pc:spChg chg="mod">
          <ac:chgData name="Ricardo Rodriguescrespo" userId="37b784f3-3f16-414c-8c10-75c35ade24c4" providerId="ADAL" clId="{1E7A7494-4AFD-4724-917C-D7B057B7147E}" dt="2022-01-30T14:03:46.892" v="2180" actId="6549"/>
          <ac:spMkLst>
            <pc:docMk/>
            <pc:sldMk cId="1061801076" sldId="298"/>
            <ac:spMk id="38" creationId="{A127CF5E-8F61-4849-9ED7-2B494A90DAE8}"/>
          </ac:spMkLst>
        </pc:spChg>
        <pc:picChg chg="add mod ord">
          <ac:chgData name="Ricardo Rodriguescrespo" userId="37b784f3-3f16-414c-8c10-75c35ade24c4" providerId="ADAL" clId="{1E7A7494-4AFD-4724-917C-D7B057B7147E}" dt="2022-01-30T14:05:28.835" v="2210" actId="1076"/>
          <ac:picMkLst>
            <pc:docMk/>
            <pc:sldMk cId="1061801076" sldId="298"/>
            <ac:picMk id="3" creationId="{8BEED9B9-BDEA-4133-96ED-8330ACD6E4DE}"/>
          </ac:picMkLst>
        </pc:picChg>
        <pc:picChg chg="add del mod modCrop">
          <ac:chgData name="Ricardo Rodriguescrespo" userId="37b784f3-3f16-414c-8c10-75c35ade24c4" providerId="ADAL" clId="{1E7A7494-4AFD-4724-917C-D7B057B7147E}" dt="2022-02-01T19:23:14.642" v="2630" actId="478"/>
          <ac:picMkLst>
            <pc:docMk/>
            <pc:sldMk cId="1061801076" sldId="298"/>
            <ac:picMk id="4" creationId="{6E22D0C7-FF00-4364-94EA-A946510F76D2}"/>
          </ac:picMkLst>
        </pc:picChg>
        <pc:picChg chg="add mod">
          <ac:chgData name="Ricardo Rodriguescrespo" userId="37b784f3-3f16-414c-8c10-75c35ade24c4" providerId="ADAL" clId="{1E7A7494-4AFD-4724-917C-D7B057B7147E}" dt="2022-02-01T19:28:14.691" v="2658" actId="1076"/>
          <ac:picMkLst>
            <pc:docMk/>
            <pc:sldMk cId="1061801076" sldId="298"/>
            <ac:picMk id="5" creationId="{CADB32ED-E596-44B7-949A-E240AA7F16A5}"/>
          </ac:picMkLst>
        </pc:picChg>
        <pc:picChg chg="add del mod modCrop">
          <ac:chgData name="Ricardo Rodriguescrespo" userId="37b784f3-3f16-414c-8c10-75c35ade24c4" providerId="ADAL" clId="{1E7A7494-4AFD-4724-917C-D7B057B7147E}" dt="2022-02-01T19:25:33.993" v="2636" actId="478"/>
          <ac:picMkLst>
            <pc:docMk/>
            <pc:sldMk cId="1061801076" sldId="298"/>
            <ac:picMk id="6" creationId="{3C158803-2100-444E-85DB-6649C822F3D2}"/>
          </ac:picMkLst>
        </pc:picChg>
        <pc:picChg chg="add del mod modCrop">
          <ac:chgData name="Ricardo Rodriguescrespo" userId="37b784f3-3f16-414c-8c10-75c35ade24c4" providerId="ADAL" clId="{1E7A7494-4AFD-4724-917C-D7B057B7147E}" dt="2022-02-01T19:26:32.669" v="2640" actId="21"/>
          <ac:picMkLst>
            <pc:docMk/>
            <pc:sldMk cId="1061801076" sldId="298"/>
            <ac:picMk id="8" creationId="{708D8943-A65F-4AD5-9F9A-5EA9626BCE06}"/>
          </ac:picMkLst>
        </pc:picChg>
        <pc:picChg chg="add mod modCrop">
          <ac:chgData name="Ricardo Rodriguescrespo" userId="37b784f3-3f16-414c-8c10-75c35ade24c4" providerId="ADAL" clId="{1E7A7494-4AFD-4724-917C-D7B057B7147E}" dt="2022-02-01T19:28:06.159" v="2656" actId="1076"/>
          <ac:picMkLst>
            <pc:docMk/>
            <pc:sldMk cId="1061801076" sldId="298"/>
            <ac:picMk id="10" creationId="{2FF8D58F-75F9-4AC0-AE42-E7B7A47AF313}"/>
          </ac:picMkLst>
        </pc:picChg>
        <pc:picChg chg="del">
          <ac:chgData name="Ricardo Rodriguescrespo" userId="37b784f3-3f16-414c-8c10-75c35ade24c4" providerId="ADAL" clId="{1E7A7494-4AFD-4724-917C-D7B057B7147E}" dt="2022-01-30T14:03:49.307" v="2181" actId="478"/>
          <ac:picMkLst>
            <pc:docMk/>
            <pc:sldMk cId="1061801076" sldId="298"/>
            <ac:picMk id="40" creationId="{B959C6DE-DB52-4571-8999-138CD9F61FF9}"/>
          </ac:picMkLst>
        </pc:picChg>
        <pc:picChg chg="add del mod">
          <ac:chgData name="Ricardo Rodriguescrespo" userId="37b784f3-3f16-414c-8c10-75c35ade24c4" providerId="ADAL" clId="{1E7A7494-4AFD-4724-917C-D7B057B7147E}" dt="2022-01-31T17:52:22.668" v="2271" actId="478"/>
          <ac:picMkLst>
            <pc:docMk/>
            <pc:sldMk cId="1061801076" sldId="298"/>
            <ac:picMk id="42" creationId="{9E4630FB-D967-47A6-AD6F-56B08D4E2230}"/>
          </ac:picMkLst>
        </pc:picChg>
      </pc:sldChg>
      <pc:sldChg chg="addSp delSp modSp add mod">
        <pc:chgData name="Ricardo Rodriguescrespo" userId="37b784f3-3f16-414c-8c10-75c35ade24c4" providerId="ADAL" clId="{1E7A7494-4AFD-4724-917C-D7B057B7147E}" dt="2022-01-31T18:08:22.252" v="2352" actId="21"/>
        <pc:sldMkLst>
          <pc:docMk/>
          <pc:sldMk cId="2754230687" sldId="299"/>
        </pc:sldMkLst>
        <pc:spChg chg="add del mod">
          <ac:chgData name="Ricardo Rodriguescrespo" userId="37b784f3-3f16-414c-8c10-75c35ade24c4" providerId="ADAL" clId="{1E7A7494-4AFD-4724-917C-D7B057B7147E}" dt="2022-01-31T18:08:22.252" v="2352" actId="21"/>
          <ac:spMkLst>
            <pc:docMk/>
            <pc:sldMk cId="2754230687" sldId="299"/>
            <ac:spMk id="38" creationId="{583F4520-67ED-463E-A255-6026487B863F}"/>
          </ac:spMkLst>
        </pc:spChg>
      </pc:sldChg>
      <pc:sldChg chg="addSp modSp add del">
        <pc:chgData name="Ricardo Rodriguescrespo" userId="37b784f3-3f16-414c-8c10-75c35ade24c4" providerId="ADAL" clId="{1E7A7494-4AFD-4724-917C-D7B057B7147E}" dt="2022-01-31T18:11:28.979" v="2410" actId="47"/>
        <pc:sldMkLst>
          <pc:docMk/>
          <pc:sldMk cId="388981493" sldId="300"/>
        </pc:sldMkLst>
        <pc:spChg chg="add mod">
          <ac:chgData name="Ricardo Rodriguescrespo" userId="37b784f3-3f16-414c-8c10-75c35ade24c4" providerId="ADAL" clId="{1E7A7494-4AFD-4724-917C-D7B057B7147E}" dt="2022-01-31T18:08:52.503" v="2358"/>
          <ac:spMkLst>
            <pc:docMk/>
            <pc:sldMk cId="388981493" sldId="300"/>
            <ac:spMk id="37" creationId="{498E112E-4267-48C3-908F-6AC2B052CCC3}"/>
          </ac:spMkLst>
        </pc:spChg>
      </pc:sldChg>
      <pc:sldChg chg="addSp modSp add mod ord">
        <pc:chgData name="Ricardo Rodriguescrespo" userId="37b784f3-3f16-414c-8c10-75c35ade24c4" providerId="ADAL" clId="{1E7A7494-4AFD-4724-917C-D7B057B7147E}" dt="2022-01-31T19:13:32.186" v="2569" actId="1076"/>
        <pc:sldMkLst>
          <pc:docMk/>
          <pc:sldMk cId="1367430545" sldId="301"/>
        </pc:sldMkLst>
        <pc:spChg chg="add mod">
          <ac:chgData name="Ricardo Rodriguescrespo" userId="37b784f3-3f16-414c-8c10-75c35ade24c4" providerId="ADAL" clId="{1E7A7494-4AFD-4724-917C-D7B057B7147E}" dt="2022-01-31T18:24:08.625" v="2438" actId="20577"/>
          <ac:spMkLst>
            <pc:docMk/>
            <pc:sldMk cId="1367430545" sldId="301"/>
            <ac:spMk id="37" creationId="{ACB1C0C4-4A5B-4469-809C-199F0FC019BE}"/>
          </ac:spMkLst>
        </pc:spChg>
        <pc:spChg chg="add mod">
          <ac:chgData name="Ricardo Rodriguescrespo" userId="37b784f3-3f16-414c-8c10-75c35ade24c4" providerId="ADAL" clId="{1E7A7494-4AFD-4724-917C-D7B057B7147E}" dt="2022-01-31T19:13:32.186" v="2569" actId="1076"/>
          <ac:spMkLst>
            <pc:docMk/>
            <pc:sldMk cId="1367430545" sldId="301"/>
            <ac:spMk id="40" creationId="{75570A3D-85A1-4D51-95CF-35480999FA51}"/>
          </ac:spMkLst>
        </pc:spChg>
        <pc:picChg chg="add mod">
          <ac:chgData name="Ricardo Rodriguescrespo" userId="37b784f3-3f16-414c-8c10-75c35ade24c4" providerId="ADAL" clId="{1E7A7494-4AFD-4724-917C-D7B057B7147E}" dt="2022-01-31T18:11:58.220" v="2419" actId="1076"/>
          <ac:picMkLst>
            <pc:docMk/>
            <pc:sldMk cId="1367430545" sldId="301"/>
            <ac:picMk id="38" creationId="{4944281E-E157-4A6F-B19F-328EA746AFC6}"/>
          </ac:picMkLst>
        </pc:picChg>
        <pc:picChg chg="add mod">
          <ac:chgData name="Ricardo Rodriguescrespo" userId="37b784f3-3f16-414c-8c10-75c35ade24c4" providerId="ADAL" clId="{1E7A7494-4AFD-4724-917C-D7B057B7147E}" dt="2022-01-31T18:12:16.226" v="2420"/>
          <ac:picMkLst>
            <pc:docMk/>
            <pc:sldMk cId="1367430545" sldId="301"/>
            <ac:picMk id="39" creationId="{26F812F7-A72E-4D3C-BD7F-CC93FD0F53C6}"/>
          </ac:picMkLst>
        </pc:picChg>
      </pc:sldChg>
      <pc:sldChg chg="add del">
        <pc:chgData name="Ricardo Rodriguescrespo" userId="37b784f3-3f16-414c-8c10-75c35ade24c4" providerId="ADAL" clId="{1E7A7494-4AFD-4724-917C-D7B057B7147E}" dt="2022-01-31T18:11:00.582" v="2391" actId="47"/>
        <pc:sldMkLst>
          <pc:docMk/>
          <pc:sldMk cId="1574446531" sldId="302"/>
        </pc:sldMkLst>
      </pc:sldChg>
      <pc:sldChg chg="delSp modSp add mod ord setBg delDesignElem">
        <pc:chgData name="Ricardo Rodriguescrespo" userId="37b784f3-3f16-414c-8c10-75c35ade24c4" providerId="ADAL" clId="{1E7A7494-4AFD-4724-917C-D7B057B7147E}" dt="2022-01-31T18:11:18.092" v="2409"/>
        <pc:sldMkLst>
          <pc:docMk/>
          <pc:sldMk cId="1066160848" sldId="303"/>
        </pc:sldMkLst>
        <pc:spChg chg="mod">
          <ac:chgData name="Ricardo Rodriguescrespo" userId="37b784f3-3f16-414c-8c10-75c35ade24c4" providerId="ADAL" clId="{1E7A7494-4AFD-4724-917C-D7B057B7147E}" dt="2022-01-31T18:11:03.584" v="2392" actId="114"/>
          <ac:spMkLst>
            <pc:docMk/>
            <pc:sldMk cId="1066160848" sldId="303"/>
            <ac:spMk id="10" creationId="{84C2AF4E-DA16-4B5C-8CF7-7E0F9AC7E6E5}"/>
          </ac:spMkLst>
        </pc:spChg>
        <pc:spChg chg="del">
          <ac:chgData name="Ricardo Rodriguescrespo" userId="37b784f3-3f16-414c-8c10-75c35ade24c4" providerId="ADAL" clId="{1E7A7494-4AFD-4724-917C-D7B057B7147E}" dt="2022-01-31T18:10:59.158" v="2389"/>
          <ac:spMkLst>
            <pc:docMk/>
            <pc:sldMk cId="1066160848" sldId="303"/>
            <ac:spMk id="92" creationId="{A6EF5A53-0A64-4CA5-B9C7-1CB97CB5CF1C}"/>
          </ac:spMkLst>
        </pc:spChg>
        <pc:spChg chg="del">
          <ac:chgData name="Ricardo Rodriguescrespo" userId="37b784f3-3f16-414c-8c10-75c35ade24c4" providerId="ADAL" clId="{1E7A7494-4AFD-4724-917C-D7B057B7147E}" dt="2022-01-31T18:10:59.158" v="2389"/>
          <ac:spMkLst>
            <pc:docMk/>
            <pc:sldMk cId="1066160848" sldId="303"/>
            <ac:spMk id="93" creationId="{34ABFBEA-4EB0-4D02-A2C0-1733CD3D6F12}"/>
          </ac:spMkLst>
        </pc:spChg>
        <pc:spChg chg="del">
          <ac:chgData name="Ricardo Rodriguescrespo" userId="37b784f3-3f16-414c-8c10-75c35ade24c4" providerId="ADAL" clId="{1E7A7494-4AFD-4724-917C-D7B057B7147E}" dt="2022-01-31T18:10:59.158" v="2389"/>
          <ac:spMkLst>
            <pc:docMk/>
            <pc:sldMk cId="1066160848" sldId="303"/>
            <ac:spMk id="94" creationId="{19E083F6-57F4-487B-A766-EA0462B1EED8}"/>
          </ac:spMkLst>
        </pc:spChg>
        <pc:spChg chg="del">
          <ac:chgData name="Ricardo Rodriguescrespo" userId="37b784f3-3f16-414c-8c10-75c35ade24c4" providerId="ADAL" clId="{1E7A7494-4AFD-4724-917C-D7B057B7147E}" dt="2022-01-31T18:10:59.158" v="2389"/>
          <ac:spMkLst>
            <pc:docMk/>
            <pc:sldMk cId="1066160848" sldId="303"/>
            <ac:spMk id="95" creationId="{7A18C9FB-EC4C-4DAE-8F7D-C6E5AF607958}"/>
          </ac:spMkLst>
        </pc:spChg>
        <pc:spChg chg="del">
          <ac:chgData name="Ricardo Rodriguescrespo" userId="37b784f3-3f16-414c-8c10-75c35ade24c4" providerId="ADAL" clId="{1E7A7494-4AFD-4724-917C-D7B057B7147E}" dt="2022-01-31T18:10:59.158" v="2389"/>
          <ac:spMkLst>
            <pc:docMk/>
            <pc:sldMk cId="1066160848" sldId="303"/>
            <ac:spMk id="96" creationId="{0ED8FC7E-742C-4B53-B6FF-F19F8EDA28B3}"/>
          </ac:spMkLst>
        </pc:spChg>
      </pc:sldChg>
      <pc:sldChg chg="addSp delSp modSp add del mod addAnim delAnim">
        <pc:chgData name="Ricardo Rodriguescrespo" userId="37b784f3-3f16-414c-8c10-75c35ade24c4" providerId="ADAL" clId="{1E7A7494-4AFD-4724-917C-D7B057B7147E}" dt="2022-01-31T18:10:51.997" v="2387" actId="47"/>
        <pc:sldMkLst>
          <pc:docMk/>
          <pc:sldMk cId="1730744643" sldId="303"/>
        </pc:sldMkLst>
        <pc:spChg chg="add mo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37" creationId="{D40A2874-FAC5-45BA-B10A-7733A2CF14BA}"/>
          </ac:spMkLst>
        </pc:spChg>
        <pc:spChg chg="add del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149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160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170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172" creationId="{8972B65B-8AFA-4B5C-BFC6-E443F37775FF}"/>
          </ac:spMkLst>
        </pc:spChg>
        <pc:spChg chg="add del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182" creationId="{286E5E1D-FD49-448F-83C8-E06466BE54BB}"/>
          </ac:spMkLst>
        </pc:spChg>
        <pc:spChg chg="add del">
          <ac:chgData name="Ricardo Rodriguescrespo" userId="37b784f3-3f16-414c-8c10-75c35ade24c4" providerId="ADAL" clId="{1E7A7494-4AFD-4724-917C-D7B057B7147E}" dt="2022-01-31T18:10:44.376" v="2382" actId="26606"/>
          <ac:spMkLst>
            <pc:docMk/>
            <pc:sldMk cId="1730744643" sldId="303"/>
            <ac:spMk id="197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1T18:10:44.376" v="2382" actId="26606"/>
          <ac:spMkLst>
            <pc:docMk/>
            <pc:sldMk cId="1730744643" sldId="303"/>
            <ac:spMk id="208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1T18:10:44.376" v="2382" actId="26606"/>
          <ac:spMkLst>
            <pc:docMk/>
            <pc:sldMk cId="1730744643" sldId="303"/>
            <ac:spMk id="218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1T18:10:44.376" v="2382" actId="26606"/>
          <ac:spMkLst>
            <pc:docMk/>
            <pc:sldMk cId="1730744643" sldId="303"/>
            <ac:spMk id="228" creationId="{3D505D40-32E9-4C48-81F8-AD80433BE6B7}"/>
          </ac:spMkLst>
        </pc:spChg>
        <pc:spChg chg="add del">
          <ac:chgData name="Ricardo Rodriguescrespo" userId="37b784f3-3f16-414c-8c10-75c35ade24c4" providerId="ADAL" clId="{1E7A7494-4AFD-4724-917C-D7B057B7147E}" dt="2022-01-31T18:10:46.825" v="2385" actId="26606"/>
          <ac:spMkLst>
            <pc:docMk/>
            <pc:sldMk cId="1730744643" sldId="303"/>
            <ac:spMk id="240" creationId="{435959F4-53DA-47FF-BC24-1E5B75C69876}"/>
          </ac:spMkLst>
        </pc:spChg>
        <pc:spChg chg="add del">
          <ac:chgData name="Ricardo Rodriguescrespo" userId="37b784f3-3f16-414c-8c10-75c35ade24c4" providerId="ADAL" clId="{1E7A7494-4AFD-4724-917C-D7B057B7147E}" dt="2022-01-31T18:10:46.825" v="2385" actId="26606"/>
          <ac:spMkLst>
            <pc:docMk/>
            <pc:sldMk cId="1730744643" sldId="303"/>
            <ac:spMk id="249" creationId="{59226104-0061-4319-8237-9C001BF85D49}"/>
          </ac:spMkLst>
        </pc:spChg>
        <pc:spChg chg="add del">
          <ac:chgData name="Ricardo Rodriguescrespo" userId="37b784f3-3f16-414c-8c10-75c35ade24c4" providerId="ADAL" clId="{1E7A7494-4AFD-4724-917C-D7B057B7147E}" dt="2022-01-31T18:10:46.825" v="2385" actId="26606"/>
          <ac:spMkLst>
            <pc:docMk/>
            <pc:sldMk cId="1730744643" sldId="303"/>
            <ac:spMk id="256" creationId="{A5D0B0D3-D735-4619-AA45-B57B791E1744}"/>
          </ac:spMkLst>
        </pc:spChg>
        <pc:spChg chg="add del">
          <ac:chgData name="Ricardo Rodriguescrespo" userId="37b784f3-3f16-414c-8c10-75c35ade24c4" providerId="ADAL" clId="{1E7A7494-4AFD-4724-917C-D7B057B7147E}" dt="2022-01-31T18:10:46.825" v="2385" actId="26606"/>
          <ac:spMkLst>
            <pc:docMk/>
            <pc:sldMk cId="1730744643" sldId="303"/>
            <ac:spMk id="258" creationId="{25A2CBEC-4F23-437D-9D03-9968C9B79790}"/>
          </ac:spMkLst>
        </pc:spChg>
        <pc:spChg chg="add del">
          <ac:chgData name="Ricardo Rodriguescrespo" userId="37b784f3-3f16-414c-8c10-75c35ade24c4" providerId="ADAL" clId="{1E7A7494-4AFD-4724-917C-D7B057B7147E}" dt="2022-01-31T18:10:46.825" v="2385" actId="26606"/>
          <ac:spMkLst>
            <pc:docMk/>
            <pc:sldMk cId="1730744643" sldId="303"/>
            <ac:spMk id="264" creationId="{6264A856-A4F6-4068-9AC3-7B38A00DA75A}"/>
          </ac:spMkLst>
        </pc:spChg>
        <pc:spChg chg="ad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272" creationId="{435959F4-53DA-47FF-BC24-1E5B75C69876}"/>
          </ac:spMkLst>
        </pc:spChg>
        <pc:spChg chg="ad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274" creationId="{59226104-0061-4319-8237-9C001BF85D49}"/>
          </ac:spMkLst>
        </pc:spChg>
        <pc:spChg chg="ad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276" creationId="{A5D0B0D3-D735-4619-AA45-B57B791E1744}"/>
          </ac:spMkLst>
        </pc:spChg>
        <pc:spChg chg="ad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278" creationId="{CF7F2079-504C-499A-A644-58F4DDC7643B}"/>
          </ac:spMkLst>
        </pc:spChg>
        <pc:spChg chg="add">
          <ac:chgData name="Ricardo Rodriguescrespo" userId="37b784f3-3f16-414c-8c10-75c35ade24c4" providerId="ADAL" clId="{1E7A7494-4AFD-4724-917C-D7B057B7147E}" dt="2022-01-31T18:10:46.842" v="2386" actId="26606"/>
          <ac:spMkLst>
            <pc:docMk/>
            <pc:sldMk cId="1730744643" sldId="303"/>
            <ac:spMk id="282" creationId="{3D505D40-32E9-4C48-81F8-AD80433BE6B7}"/>
          </ac:spMkLst>
        </pc:spChg>
        <pc:grpChg chg="add del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151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162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174" creationId="{8B32F32D-2578-47BA-A8C8-B9CC3F8A0958}"/>
          </ac:grpSpMkLst>
        </pc:grpChg>
        <pc:grpChg chg="add del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184" creationId="{D82E7BA0-A7BA-4C61-9D6F-5345A540569F}"/>
          </ac:grpSpMkLst>
        </pc:grpChg>
        <pc:grpChg chg="add del">
          <ac:chgData name="Ricardo Rodriguescrespo" userId="37b784f3-3f16-414c-8c10-75c35ade24c4" providerId="ADAL" clId="{1E7A7494-4AFD-4724-917C-D7B057B7147E}" dt="2022-01-31T18:10:44.376" v="2382" actId="26606"/>
          <ac:grpSpMkLst>
            <pc:docMk/>
            <pc:sldMk cId="1730744643" sldId="303"/>
            <ac:grpSpMk id="199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1T18:10:44.376" v="2382" actId="26606"/>
          <ac:grpSpMkLst>
            <pc:docMk/>
            <pc:sldMk cId="1730744643" sldId="303"/>
            <ac:grpSpMk id="210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1T18:10:44.376" v="2382" actId="26606"/>
          <ac:grpSpMkLst>
            <pc:docMk/>
            <pc:sldMk cId="1730744643" sldId="303"/>
            <ac:grpSpMk id="220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1T18:10:46.825" v="2385" actId="26606"/>
          <ac:grpSpMkLst>
            <pc:docMk/>
            <pc:sldMk cId="1730744643" sldId="303"/>
            <ac:grpSpMk id="222" creationId="{DBBA0A0D-8F6A-400A-9E49-8C008E2C7DB1}"/>
          </ac:grpSpMkLst>
        </pc:grpChg>
        <pc:grpChg chg="add del">
          <ac:chgData name="Ricardo Rodriguescrespo" userId="37b784f3-3f16-414c-8c10-75c35ade24c4" providerId="ADAL" clId="{1E7A7494-4AFD-4724-917C-D7B057B7147E}" dt="2022-01-31T18:10:44.376" v="2382" actId="26606"/>
          <ac:grpSpMkLst>
            <pc:docMk/>
            <pc:sldMk cId="1730744643" sldId="303"/>
            <ac:grpSpMk id="230" creationId="{C507BF36-B92B-4CAC-BCA7-8364B51E1F09}"/>
          </ac:grpSpMkLst>
        </pc:grpChg>
        <pc:grpChg chg="add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232" creationId="{C507BF36-B92B-4CAC-BCA7-8364B51E1F09}"/>
          </ac:grpSpMkLst>
        </pc:grpChg>
        <pc:grpChg chg="add del">
          <ac:chgData name="Ricardo Rodriguescrespo" userId="37b784f3-3f16-414c-8c10-75c35ade24c4" providerId="ADAL" clId="{1E7A7494-4AFD-4724-917C-D7B057B7147E}" dt="2022-01-31T18:10:46.825" v="2385" actId="26606"/>
          <ac:grpSpMkLst>
            <pc:docMk/>
            <pc:sldMk cId="1730744643" sldId="303"/>
            <ac:grpSpMk id="241" creationId="{A7CF83E8-F6F0-41E3-B580-7412A04DDFB5}"/>
          </ac:grpSpMkLst>
        </pc:grpChg>
        <pc:grpChg chg="add del">
          <ac:chgData name="Ricardo Rodriguescrespo" userId="37b784f3-3f16-414c-8c10-75c35ade24c4" providerId="ADAL" clId="{1E7A7494-4AFD-4724-917C-D7B057B7147E}" dt="2022-01-31T18:10:46.825" v="2385" actId="26606"/>
          <ac:grpSpMkLst>
            <pc:docMk/>
            <pc:sldMk cId="1730744643" sldId="303"/>
            <ac:grpSpMk id="250" creationId="{51B01909-73B8-4486-A749-C643B1D7E361}"/>
          </ac:grpSpMkLst>
        </pc:grpChg>
        <pc:grpChg chg="add del">
          <ac:chgData name="Ricardo Rodriguescrespo" userId="37b784f3-3f16-414c-8c10-75c35ade24c4" providerId="ADAL" clId="{1E7A7494-4AFD-4724-917C-D7B057B7147E}" dt="2022-01-31T18:10:46.825" v="2385" actId="26606"/>
          <ac:grpSpMkLst>
            <pc:docMk/>
            <pc:sldMk cId="1730744643" sldId="303"/>
            <ac:grpSpMk id="265" creationId="{C2983E8C-44FB-463B-B6B0-B53E96ACCD72}"/>
          </ac:grpSpMkLst>
        </pc:grpChg>
        <pc:grpChg chg="add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273" creationId="{A7CF83E8-F6F0-41E3-B580-7412A04DDFB5}"/>
          </ac:grpSpMkLst>
        </pc:grpChg>
        <pc:grpChg chg="add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275" creationId="{51B01909-73B8-4486-A749-C643B1D7E361}"/>
          </ac:grpSpMkLst>
        </pc:grpChg>
        <pc:grpChg chg="add">
          <ac:chgData name="Ricardo Rodriguescrespo" userId="37b784f3-3f16-414c-8c10-75c35ade24c4" providerId="ADAL" clId="{1E7A7494-4AFD-4724-917C-D7B057B7147E}" dt="2022-01-31T18:10:46.842" v="2386" actId="26606"/>
          <ac:grpSpMkLst>
            <pc:docMk/>
            <pc:sldMk cId="1730744643" sldId="303"/>
            <ac:grpSpMk id="279" creationId="{DBBA0A0D-8F6A-400A-9E49-8C008E2C7DB1}"/>
          </ac:grpSpMkLst>
        </pc:grpChg>
        <pc:picChg chg="add del">
          <ac:chgData name="Ricardo Rodriguescrespo" userId="37b784f3-3f16-414c-8c10-75c35ade24c4" providerId="ADAL" clId="{1E7A7494-4AFD-4724-917C-D7B057B7147E}" dt="2022-01-31T18:10:44.376" v="2382" actId="26606"/>
          <ac:picMkLst>
            <pc:docMk/>
            <pc:sldMk cId="1730744643" sldId="303"/>
            <ac:picMk id="193" creationId="{20BDBEFF-A13F-4815-ACB9-A9F0B8626C6D}"/>
          </ac:picMkLst>
        </pc:picChg>
        <pc:picChg chg="add del">
          <ac:chgData name="Ricardo Rodriguescrespo" userId="37b784f3-3f16-414c-8c10-75c35ade24c4" providerId="ADAL" clId="{1E7A7494-4AFD-4724-917C-D7B057B7147E}" dt="2022-01-31T18:10:46.825" v="2385" actId="26606"/>
          <ac:picMkLst>
            <pc:docMk/>
            <pc:sldMk cId="1730744643" sldId="303"/>
            <ac:picMk id="257" creationId="{AC55250D-3C47-4A9A-A8B0-DF1E684CEDF5}"/>
          </ac:picMkLst>
        </pc:picChg>
        <pc:picChg chg="add">
          <ac:chgData name="Ricardo Rodriguescrespo" userId="37b784f3-3f16-414c-8c10-75c35ade24c4" providerId="ADAL" clId="{1E7A7494-4AFD-4724-917C-D7B057B7147E}" dt="2022-01-31T18:10:46.842" v="2386" actId="26606"/>
          <ac:picMkLst>
            <pc:docMk/>
            <pc:sldMk cId="1730744643" sldId="303"/>
            <ac:picMk id="277" creationId="{59011BBE-6D73-4D09-8085-A2E331A101FF}"/>
          </ac:picMkLst>
        </pc:picChg>
      </pc:sldChg>
      <pc:sldChg chg="add">
        <pc:chgData name="Ricardo Rodriguescrespo" userId="37b784f3-3f16-414c-8c10-75c35ade24c4" providerId="ADAL" clId="{1E7A7494-4AFD-4724-917C-D7B057B7147E}" dt="2022-01-31T18:11:43.944" v="2411" actId="2890"/>
        <pc:sldMkLst>
          <pc:docMk/>
          <pc:sldMk cId="2251869285" sldId="304"/>
        </pc:sldMkLst>
      </pc:sldChg>
      <pc:sldChg chg="addSp delSp modSp add del mod">
        <pc:chgData name="Ricardo Rodriguescrespo" userId="37b784f3-3f16-414c-8c10-75c35ade24c4" providerId="ADAL" clId="{1E7A7494-4AFD-4724-917C-D7B057B7147E}" dt="2022-01-31T18:25:06.127" v="2453" actId="47"/>
        <pc:sldMkLst>
          <pc:docMk/>
          <pc:sldMk cId="1426700785" sldId="305"/>
        </pc:sldMkLst>
        <pc:spChg chg="del">
          <ac:chgData name="Ricardo Rodriguescrespo" userId="37b784f3-3f16-414c-8c10-75c35ade24c4" providerId="ADAL" clId="{1E7A7494-4AFD-4724-917C-D7B057B7147E}" dt="2022-01-31T18:24:23.548" v="2440" actId="478"/>
          <ac:spMkLst>
            <pc:docMk/>
            <pc:sldMk cId="1426700785" sldId="305"/>
            <ac:spMk id="2" creationId="{FD4D70A0-80C5-49E4-8CA2-D308B89A29F8}"/>
          </ac:spMkLst>
        </pc:spChg>
        <pc:spChg chg="add del">
          <ac:chgData name="Ricardo Rodriguescrespo" userId="37b784f3-3f16-414c-8c10-75c35ade24c4" providerId="ADAL" clId="{1E7A7494-4AFD-4724-917C-D7B057B7147E}" dt="2022-01-31T18:24:44.733" v="2447" actId="478"/>
          <ac:spMkLst>
            <pc:docMk/>
            <pc:sldMk cId="1426700785" sldId="305"/>
            <ac:spMk id="3" creationId="{23718C51-84D2-4565-99B4-B1362CDADF6A}"/>
          </ac:spMkLst>
        </pc:spChg>
        <pc:spChg chg="add del mod">
          <ac:chgData name="Ricardo Rodriguescrespo" userId="37b784f3-3f16-414c-8c10-75c35ade24c4" providerId="ADAL" clId="{1E7A7494-4AFD-4724-917C-D7B057B7147E}" dt="2022-01-31T18:24:50.837" v="2449" actId="478"/>
          <ac:spMkLst>
            <pc:docMk/>
            <pc:sldMk cId="1426700785" sldId="305"/>
            <ac:spMk id="6" creationId="{347E7238-7284-4864-8E25-00D5068A96E0}"/>
          </ac:spMkLst>
        </pc:spChg>
        <pc:spChg chg="add del mod">
          <ac:chgData name="Ricardo Rodriguescrespo" userId="37b784f3-3f16-414c-8c10-75c35ade24c4" providerId="ADAL" clId="{1E7A7494-4AFD-4724-917C-D7B057B7147E}" dt="2022-01-31T18:24:34.877" v="2443" actId="478"/>
          <ac:spMkLst>
            <pc:docMk/>
            <pc:sldMk cId="1426700785" sldId="305"/>
            <ac:spMk id="8" creationId="{7CDB0AB3-B063-4AB9-9172-8192FB3F784C}"/>
          </ac:spMkLst>
        </pc:spChg>
        <pc:spChg chg="add del mod">
          <ac:chgData name="Ricardo Rodriguescrespo" userId="37b784f3-3f16-414c-8c10-75c35ade24c4" providerId="ADAL" clId="{1E7A7494-4AFD-4724-917C-D7B057B7147E}" dt="2022-01-31T18:24:48.580" v="2448" actId="478"/>
          <ac:spMkLst>
            <pc:docMk/>
            <pc:sldMk cId="1426700785" sldId="305"/>
            <ac:spMk id="10" creationId="{DB5B1646-64C4-4BDB-BAED-A772CA534FAE}"/>
          </ac:spMkLst>
        </pc:spChg>
        <pc:spChg chg="add del mod">
          <ac:chgData name="Ricardo Rodriguescrespo" userId="37b784f3-3f16-414c-8c10-75c35ade24c4" providerId="ADAL" clId="{1E7A7494-4AFD-4724-917C-D7B057B7147E}" dt="2022-01-31T18:24:56.691" v="2452" actId="478"/>
          <ac:spMkLst>
            <pc:docMk/>
            <pc:sldMk cId="1426700785" sldId="305"/>
            <ac:spMk id="34" creationId="{D3D995EA-65E8-48B3-83AA-D6174DEDF19C}"/>
          </ac:spMkLst>
        </pc:spChg>
        <pc:picChg chg="add del">
          <ac:chgData name="Ricardo Rodriguescrespo" userId="37b784f3-3f16-414c-8c10-75c35ade24c4" providerId="ADAL" clId="{1E7A7494-4AFD-4724-917C-D7B057B7147E}" dt="2022-01-31T18:24:40.276" v="2446" actId="478"/>
          <ac:picMkLst>
            <pc:docMk/>
            <pc:sldMk cId="1426700785" sldId="305"/>
            <ac:picMk id="52" creationId="{9B9AB47B-4FD9-40B5-9211-B8FDAF50450F}"/>
          </ac:picMkLst>
        </pc:picChg>
      </pc:sldChg>
      <pc:sldMasterChg chg="setBg">
        <pc:chgData name="Ricardo Rodriguescrespo" userId="37b784f3-3f16-414c-8c10-75c35ade24c4" providerId="ADAL" clId="{1E7A7494-4AFD-4724-917C-D7B057B7147E}" dt="2022-01-30T10:18:30.252" v="296"/>
        <pc:sldMasterMkLst>
          <pc:docMk/>
          <pc:sldMasterMk cId="3000718538" sldId="2147483738"/>
        </pc:sldMasterMkLst>
      </pc:sldMasterChg>
    </pc:docChg>
  </pc:docChgLst>
  <pc:docChgLst>
    <pc:chgData name="Ricardo Rodrigues Crespo" userId="S::pw68ksd@eduvaud.ch::37b784f3-3f16-414c-8c10-75c35ade24c4" providerId="AD" clId="Web-{8126198E-EFDA-4990-B57B-BDD521FD2C7B}"/>
    <pc:docChg chg="addSld modSld addMainMaster delMainMaster">
      <pc:chgData name="Ricardo Rodrigues Crespo" userId="S::pw68ksd@eduvaud.ch::37b784f3-3f16-414c-8c10-75c35ade24c4" providerId="AD" clId="Web-{8126198E-EFDA-4990-B57B-BDD521FD2C7B}" dt="2022-01-29T15:35:36.808" v="14"/>
      <pc:docMkLst>
        <pc:docMk/>
      </pc:docMkLst>
      <pc:sldChg chg="addSp delSp modSp mod setBg modClrScheme chgLayout">
        <pc:chgData name="Ricardo Rodrigues Crespo" userId="S::pw68ksd@eduvaud.ch::37b784f3-3f16-414c-8c10-75c35ade24c4" providerId="AD" clId="Web-{8126198E-EFDA-4990-B57B-BDD521FD2C7B}" dt="2022-01-29T15:35:18.511" v="12"/>
        <pc:sldMkLst>
          <pc:docMk/>
          <pc:sldMk cId="3784089036" sldId="256"/>
        </pc:sldMkLst>
        <pc:spChg chg="mod">
          <ac:chgData name="Ricardo Rodrigues Crespo" userId="S::pw68ksd@eduvaud.ch::37b784f3-3f16-414c-8c10-75c35ade24c4" providerId="AD" clId="Web-{8126198E-EFDA-4990-B57B-BDD521FD2C7B}" dt="2022-01-29T15:35:18.511" v="12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Ricardo Rodrigues Crespo" userId="S::pw68ksd@eduvaud.ch::37b784f3-3f16-414c-8c10-75c35ade24c4" providerId="AD" clId="Web-{8126198E-EFDA-4990-B57B-BDD521FD2C7B}" dt="2022-01-29T15:35:18.511" v="12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9" creationId="{0DBF1ABE-8590-450D-BB49-BDDCCF3EEA9E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11" creationId="{391F8D69-709A-4575-A393-B4C26481AF3B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13" creationId="{C87A50C4-1191-461A-9E09-C8057F2AF01F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15" creationId="{BC87DA9F-8DB2-4D48-8716-A928FBB8A5D2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17" creationId="{195EA065-AC5D-431D-927E-87FF05884866}"/>
          </ac:spMkLst>
        </pc:spChg>
        <pc:spChg chg="add del">
          <ac:chgData name="Ricardo Rodrigues Crespo" userId="S::pw68ksd@eduvaud.ch::37b784f3-3f16-414c-8c10-75c35ade24c4" providerId="AD" clId="Web-{8126198E-EFDA-4990-B57B-BDD521FD2C7B}" dt="2022-01-29T15:35:18.449" v="11"/>
          <ac:spMkLst>
            <pc:docMk/>
            <pc:sldMk cId="3784089036" sldId="256"/>
            <ac:spMk id="19" creationId="{46934B3C-D73F-4CD0-95B1-0244D662D1C7}"/>
          </ac:spMkLst>
        </pc:spChg>
        <pc:spChg chg="add">
          <ac:chgData name="Ricardo Rodrigues Crespo" userId="S::pw68ksd@eduvaud.ch::37b784f3-3f16-414c-8c10-75c35ade24c4" providerId="AD" clId="Web-{8126198E-EFDA-4990-B57B-BDD521FD2C7B}" dt="2022-01-29T15:35:18.511" v="12"/>
          <ac:spMkLst>
            <pc:docMk/>
            <pc:sldMk cId="3784089036" sldId="256"/>
            <ac:spMk id="29" creationId="{A5D0B0D3-D735-4619-AA45-B57B791E1744}"/>
          </ac:spMkLst>
        </pc:spChg>
        <pc:spChg chg="add">
          <ac:chgData name="Ricardo Rodrigues Crespo" userId="S::pw68ksd@eduvaud.ch::37b784f3-3f16-414c-8c10-75c35ade24c4" providerId="AD" clId="Web-{8126198E-EFDA-4990-B57B-BDD521FD2C7B}" dt="2022-01-29T15:35:18.511" v="12"/>
          <ac:spMkLst>
            <pc:docMk/>
            <pc:sldMk cId="3784089036" sldId="256"/>
            <ac:spMk id="35" creationId="{3D505D40-32E9-4C48-81F8-AD80433BE6B7}"/>
          </ac:spMkLst>
        </pc:spChg>
        <pc:grpChg chg="add">
          <ac:chgData name="Ricardo Rodrigues Crespo" userId="S::pw68ksd@eduvaud.ch::37b784f3-3f16-414c-8c10-75c35ade24c4" providerId="AD" clId="Web-{8126198E-EFDA-4990-B57B-BDD521FD2C7B}" dt="2022-01-29T15:35:18.511" v="12"/>
          <ac:grpSpMkLst>
            <pc:docMk/>
            <pc:sldMk cId="3784089036" sldId="256"/>
            <ac:grpSpMk id="21" creationId="{C507BF36-B92B-4CAC-BCA7-8364B51E1F09}"/>
          </ac:grpSpMkLst>
        </pc:grpChg>
        <pc:grpChg chg="add">
          <ac:chgData name="Ricardo Rodrigues Crespo" userId="S::pw68ksd@eduvaud.ch::37b784f3-3f16-414c-8c10-75c35ade24c4" providerId="AD" clId="Web-{8126198E-EFDA-4990-B57B-BDD521FD2C7B}" dt="2022-01-29T15:35:18.511" v="12"/>
          <ac:grpSpMkLst>
            <pc:docMk/>
            <pc:sldMk cId="3784089036" sldId="256"/>
            <ac:grpSpMk id="31" creationId="{DBBA0A0D-8F6A-400A-9E49-8C008E2C7DB1}"/>
          </ac:grpSpMkLst>
        </pc:grpChg>
        <pc:picChg chg="add del">
          <ac:chgData name="Ricardo Rodrigues Crespo" userId="S::pw68ksd@eduvaud.ch::37b784f3-3f16-414c-8c10-75c35ade24c4" providerId="AD" clId="Web-{8126198E-EFDA-4990-B57B-BDD521FD2C7B}" dt="2022-01-29T15:35:18.449" v="11"/>
          <ac:picMkLst>
            <pc:docMk/>
            <pc:sldMk cId="3784089036" sldId="256"/>
            <ac:picMk id="4" creationId="{156CBFF2-B257-4138-B6A3-6BA43AC3B6E6}"/>
          </ac:picMkLst>
        </pc:picChg>
        <pc:picChg chg="add">
          <ac:chgData name="Ricardo Rodrigues Crespo" userId="S::pw68ksd@eduvaud.ch::37b784f3-3f16-414c-8c10-75c35ade24c4" providerId="AD" clId="Web-{8126198E-EFDA-4990-B57B-BDD521FD2C7B}" dt="2022-01-29T15:35:18.511" v="12"/>
          <ac:picMkLst>
            <pc:docMk/>
            <pc:sldMk cId="3784089036" sldId="256"/>
            <ac:picMk id="30" creationId="{70C3C931-6D82-4262-B03C-4CA2D30F7BA2}"/>
          </ac:picMkLst>
        </pc:picChg>
      </pc:sldChg>
      <pc:sldChg chg="addSp modSp new mod setBg">
        <pc:chgData name="Ricardo Rodrigues Crespo" userId="S::pw68ksd@eduvaud.ch::37b784f3-3f16-414c-8c10-75c35ade24c4" providerId="AD" clId="Web-{8126198E-EFDA-4990-B57B-BDD521FD2C7B}" dt="2022-01-29T15:35:36.808" v="14"/>
        <pc:sldMkLst>
          <pc:docMk/>
          <pc:sldMk cId="2220324343" sldId="257"/>
        </pc:sldMkLst>
        <pc:spChg chg="mod">
          <ac:chgData name="Ricardo Rodrigues Crespo" userId="S::pw68ksd@eduvaud.ch::37b784f3-3f16-414c-8c10-75c35ade24c4" providerId="AD" clId="Web-{8126198E-EFDA-4990-B57B-BDD521FD2C7B}" dt="2022-01-29T15:35:36.808" v="14"/>
          <ac:spMkLst>
            <pc:docMk/>
            <pc:sldMk cId="2220324343" sldId="257"/>
            <ac:spMk id="2" creationId="{3421E988-3C0A-4DAE-AA56-1139564D4A68}"/>
          </ac:spMkLst>
        </pc:spChg>
        <pc:spChg chg="mod">
          <ac:chgData name="Ricardo Rodrigues Crespo" userId="S::pw68ksd@eduvaud.ch::37b784f3-3f16-414c-8c10-75c35ade24c4" providerId="AD" clId="Web-{8126198E-EFDA-4990-B57B-BDD521FD2C7B}" dt="2022-01-29T15:35:36.808" v="14"/>
          <ac:spMkLst>
            <pc:docMk/>
            <pc:sldMk cId="2220324343" sldId="257"/>
            <ac:spMk id="3" creationId="{CA1E1236-3E15-47F2-86BD-A95515656ED7}"/>
          </ac:spMkLst>
        </pc:spChg>
        <pc:spChg chg="add">
          <ac:chgData name="Ricardo Rodrigues Crespo" userId="S::pw68ksd@eduvaud.ch::37b784f3-3f16-414c-8c10-75c35ade24c4" providerId="AD" clId="Web-{8126198E-EFDA-4990-B57B-BDD521FD2C7B}" dt="2022-01-29T15:35:36.808" v="14"/>
          <ac:spMkLst>
            <pc:docMk/>
            <pc:sldMk cId="2220324343" sldId="257"/>
            <ac:spMk id="8" creationId="{142D98E1-37D2-4470-BF74-845E897954C6}"/>
          </ac:spMkLst>
        </pc:spChg>
        <pc:spChg chg="add">
          <ac:chgData name="Ricardo Rodrigues Crespo" userId="S::pw68ksd@eduvaud.ch::37b784f3-3f16-414c-8c10-75c35ade24c4" providerId="AD" clId="Web-{8126198E-EFDA-4990-B57B-BDD521FD2C7B}" dt="2022-01-29T15:35:36.808" v="14"/>
          <ac:spMkLst>
            <pc:docMk/>
            <pc:sldMk cId="2220324343" sldId="257"/>
            <ac:spMk id="10" creationId="{3AB5BF24-836F-4A13-AAE6-3EEB92256D25}"/>
          </ac:spMkLst>
        </pc:spChg>
        <pc:spChg chg="add">
          <ac:chgData name="Ricardo Rodrigues Crespo" userId="S::pw68ksd@eduvaud.ch::37b784f3-3f16-414c-8c10-75c35ade24c4" providerId="AD" clId="Web-{8126198E-EFDA-4990-B57B-BDD521FD2C7B}" dt="2022-01-29T15:35:36.808" v="14"/>
          <ac:spMkLst>
            <pc:docMk/>
            <pc:sldMk cId="2220324343" sldId="257"/>
            <ac:spMk id="20" creationId="{01AB72E4-85FE-4925-94E8-F8DC756A0A07}"/>
          </ac:spMkLst>
        </pc:spChg>
        <pc:grpChg chg="add">
          <ac:chgData name="Ricardo Rodrigues Crespo" userId="S::pw68ksd@eduvaud.ch::37b784f3-3f16-414c-8c10-75c35ade24c4" providerId="AD" clId="Web-{8126198E-EFDA-4990-B57B-BDD521FD2C7B}" dt="2022-01-29T15:35:36.808" v="14"/>
          <ac:grpSpMkLst>
            <pc:docMk/>
            <pc:sldMk cId="2220324343" sldId="257"/>
            <ac:grpSpMk id="12" creationId="{AFA309B8-3551-4D00-8F72-F8224F39C893}"/>
          </ac:grpSpMkLst>
        </pc:grpChg>
        <pc:grpChg chg="add">
          <ac:chgData name="Ricardo Rodrigues Crespo" userId="S::pw68ksd@eduvaud.ch::37b784f3-3f16-414c-8c10-75c35ade24c4" providerId="AD" clId="Web-{8126198E-EFDA-4990-B57B-BDD521FD2C7B}" dt="2022-01-29T15:35:36.808" v="14"/>
          <ac:grpSpMkLst>
            <pc:docMk/>
            <pc:sldMk cId="2220324343" sldId="257"/>
            <ac:grpSpMk id="22" creationId="{2B5F2BAA-9430-49D4-AFB2-873C0C5B32F0}"/>
          </ac:grpSpMkLst>
        </pc:grpChg>
      </pc:sldChg>
      <pc:sldMasterChg chg="add del addSldLayout delSldLayout">
        <pc:chgData name="Ricardo Rodrigues Crespo" userId="S::pw68ksd@eduvaud.ch::37b784f3-3f16-414c-8c10-75c35ade24c4" providerId="AD" clId="Web-{8126198E-EFDA-4990-B57B-BDD521FD2C7B}" dt="2022-01-29T15:35:18.511" v="12"/>
        <pc:sldMasterMkLst>
          <pc:docMk/>
          <pc:sldMasterMk cId="3071127875" sldId="2147483648"/>
        </pc:sldMasterMkLst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replId addSldLayout delSldLayout">
        <pc:chgData name="Ricardo Rodrigues Crespo" userId="S::pw68ksd@eduvaud.ch::37b784f3-3f16-414c-8c10-75c35ade24c4" providerId="AD" clId="Web-{8126198E-EFDA-4990-B57B-BDD521FD2C7B}" dt="2022-01-29T15:35:18.449" v="11"/>
        <pc:sldMasterMkLst>
          <pc:docMk/>
          <pc:sldMasterMk cId="3907028978" sldId="2147483660"/>
        </pc:sldMasterMkLst>
        <pc:sldLayoutChg chg="add del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3867819318" sldId="2147483661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1804978625" sldId="2147483662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2620360710" sldId="2147483663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4092251504" sldId="2147483664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1227317097" sldId="2147483665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2296345772" sldId="2147483666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4262757220" sldId="2147483667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2143858462" sldId="2147483668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1425187113" sldId="2147483669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3316936271" sldId="2147483670"/>
          </pc:sldLayoutMkLst>
        </pc:sldLayoutChg>
        <pc:sldLayoutChg chg="add del replId">
          <pc:chgData name="Ricardo Rodrigues Crespo" userId="S::pw68ksd@eduvaud.ch::37b784f3-3f16-414c-8c10-75c35ade24c4" providerId="AD" clId="Web-{8126198E-EFDA-4990-B57B-BDD521FD2C7B}" dt="2022-01-29T15:35:18.449" v="11"/>
          <pc:sldLayoutMkLst>
            <pc:docMk/>
            <pc:sldMasterMk cId="3907028978" sldId="2147483660"/>
            <pc:sldLayoutMk cId="611741794" sldId="2147483671"/>
          </pc:sldLayoutMkLst>
        </pc:sldLayoutChg>
      </pc:sldMasterChg>
      <pc:sldMasterChg chg="add addSldLayout">
        <pc:chgData name="Ricardo Rodrigues Crespo" userId="S::pw68ksd@eduvaud.ch::37b784f3-3f16-414c-8c10-75c35ade24c4" providerId="AD" clId="Web-{8126198E-EFDA-4990-B57B-BDD521FD2C7B}" dt="2022-01-29T15:35:18.511" v="12"/>
        <pc:sldMasterMkLst>
          <pc:docMk/>
          <pc:sldMasterMk cId="3000718538" sldId="2147483738"/>
        </pc:sldMasterMkLst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1933852077" sldId="2147483727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2447633942" sldId="2147483728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3956698532" sldId="2147483729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2313449575" sldId="2147483730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2881561126" sldId="2147483731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1952595925" sldId="2147483732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1894795164" sldId="2147483733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706647307" sldId="2147483734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1289608170" sldId="2147483735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3285427816" sldId="2147483736"/>
          </pc:sldLayoutMkLst>
        </pc:sldLayoutChg>
        <pc:sldLayoutChg chg="add">
          <pc:chgData name="Ricardo Rodrigues Crespo" userId="S::pw68ksd@eduvaud.ch::37b784f3-3f16-414c-8c10-75c35ade24c4" providerId="AD" clId="Web-{8126198E-EFDA-4990-B57B-BDD521FD2C7B}" dt="2022-01-29T15:35:18.511" v="12"/>
          <pc:sldLayoutMkLst>
            <pc:docMk/>
            <pc:sldMasterMk cId="3000718538" sldId="2147483738"/>
            <pc:sldLayoutMk cId="379426776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46817-5891-43CA-B977-62F5946F2550}" type="datetimeFigureOut">
              <a:rPr lang="fr-CH" smtClean="0"/>
              <a:t>02.02.2022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E963-BCD9-46E5-9ACD-C5A7AC85F8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36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56B00E0-89B9-463F-BD07-EB5FA4E3F4B5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479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EC89-4F5B-48F8-BB14-6DFFCB265807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44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A515-93A9-4289-96CF-8649957A4B9D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259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DAF6D12-FFFE-41A7-A8B9-620960059501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664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8F75-4690-445A-A3E1-5E1C7E1F242E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0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08BF-AC09-4FD8-944D-88260F9F565F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42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9E0F-B5B2-478E-B265-C98B8E3EDFBC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4500-EBA1-4493-9D1E-08D9ACE943A1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156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405F-528B-4B78-A431-26196B6D9081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A145-6396-4520-AE9E-52CD78D63ADB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763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824B-4824-4A96-AD08-83037962F57F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69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FAFCEF-CC84-436A-859D-17D8450F47BD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18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B9AB47B-4FD9-40B5-9211-B8FDAF504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r="8970"/>
          <a:stretch/>
        </p:blipFill>
        <p:spPr>
          <a:xfrm>
            <a:off x="6844" y="10"/>
            <a:ext cx="12185156" cy="685799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718C51-84D2-4565-99B4-B1362CDA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400" y="5435843"/>
            <a:ext cx="5565648" cy="79777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fr-CH" dirty="0">
                <a:solidFill>
                  <a:srgbClr val="FFFFFF"/>
                </a:solidFill>
              </a:rPr>
              <a:t>Ricardo Crespo</a:t>
            </a:r>
          </a:p>
          <a:p>
            <a:r>
              <a:rPr lang="fr-CH" dirty="0">
                <a:solidFill>
                  <a:srgbClr val="FFFFFF"/>
                </a:solidFill>
              </a:rPr>
              <a:t>2 février 2022</a:t>
            </a:r>
          </a:p>
        </p:txBody>
      </p:sp>
      <p:grpSp>
        <p:nvGrpSpPr>
          <p:cNvPr id="13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8E857B7D-07B5-4F08-AACF-B1D7E5CD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0" y="3248123"/>
            <a:ext cx="978989" cy="652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4D70A0-80C5-49E4-8CA2-D308B89A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00" y="2750283"/>
            <a:ext cx="5565648" cy="20611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i="0" dirty="0">
                <a:solidFill>
                  <a:srgbClr val="FFFFFF"/>
                </a:solidFill>
              </a:rPr>
              <a:t>Projet n°2126</a:t>
            </a:r>
            <a:br>
              <a:rPr lang="fr-FR" i="0" dirty="0">
                <a:solidFill>
                  <a:srgbClr val="FFFFFF"/>
                </a:solidFill>
              </a:rPr>
            </a:br>
            <a:r>
              <a:rPr lang="fr-FR" sz="1200" i="0" dirty="0">
                <a:solidFill>
                  <a:srgbClr val="FFFFFF"/>
                </a:solidFill>
              </a:rPr>
              <a:t> </a:t>
            </a:r>
            <a:r>
              <a:rPr lang="fr-FR" i="0" dirty="0">
                <a:solidFill>
                  <a:srgbClr val="FFFFFF"/>
                </a:solidFill>
              </a:rPr>
              <a:t/>
            </a:r>
            <a:br>
              <a:rPr lang="fr-FR" i="0" dirty="0">
                <a:solidFill>
                  <a:srgbClr val="FFFFFF"/>
                </a:solidFill>
              </a:rPr>
            </a:br>
            <a:r>
              <a:rPr lang="fr-FR" i="0" dirty="0">
                <a:solidFill>
                  <a:srgbClr val="FFFFFF"/>
                </a:solidFill>
              </a:rPr>
              <a:t>Affichage Matriciel</a:t>
            </a:r>
            <a:endParaRPr lang="en-US" i="0" dirty="0">
              <a:solidFill>
                <a:srgbClr val="FFFFFF"/>
              </a:solidFill>
            </a:endParaRP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D3D995EA-65E8-48B3-83AA-D6174DEDF19C}"/>
              </a:ext>
            </a:extLst>
          </p:cNvPr>
          <p:cNvSpPr txBox="1">
            <a:spLocks/>
          </p:cNvSpPr>
          <p:nvPr/>
        </p:nvSpPr>
        <p:spPr>
          <a:xfrm>
            <a:off x="523400" y="1457960"/>
            <a:ext cx="6614000" cy="2117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600" b="1" i="0" dirty="0">
                <a:solidFill>
                  <a:srgbClr val="FFFFFF"/>
                </a:solidFill>
              </a:rPr>
              <a:t>Phase de Design</a:t>
            </a:r>
            <a:br>
              <a:rPr lang="fr-FR" sz="5600" b="1" i="0" dirty="0">
                <a:solidFill>
                  <a:srgbClr val="FFFFFF"/>
                </a:solidFill>
              </a:rPr>
            </a:br>
            <a:endParaRPr lang="en-US" sz="5600" b="1" i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 dirty="0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1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2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 dirty="0"/>
            </a:p>
          </p:txBody>
        </p:sp>
        <p:grpSp>
          <p:nvGrpSpPr>
            <p:cNvPr id="173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75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76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177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5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86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87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5F9C0BD-AFF3-41F3-B6BE-9BCFF8F7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627" y="2401557"/>
            <a:ext cx="5776760" cy="45411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ABBDA4-9959-4417-8371-0DDFF3059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" t="6112" r="3882" b="4099"/>
          <a:stretch/>
        </p:blipFill>
        <p:spPr>
          <a:xfrm>
            <a:off x="436396" y="394945"/>
            <a:ext cx="1058335" cy="805833"/>
          </a:xfrm>
          <a:prstGeom prst="rect">
            <a:avLst/>
          </a:prstGeom>
        </p:spPr>
      </p:pic>
      <p:sp>
        <p:nvSpPr>
          <p:cNvPr id="77" name="Titre 1">
            <a:extLst>
              <a:ext uri="{FF2B5EF4-FFF2-40B4-BE49-F238E27FC236}">
                <a16:creationId xmlns:a16="http://schemas.microsoft.com/office/drawing/2014/main" id="{97DB895C-BFF5-409E-BD5A-D0D9B9F9CBBE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 dirty="0"/>
              <a:t>Microcontrôleur</a:t>
            </a: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6DB4DB25-289B-4415-B728-18B98252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81" name="Image 80" descr="Une image contenant table&#10;&#10;Description générée automatiquement">
            <a:extLst>
              <a:ext uri="{FF2B5EF4-FFF2-40B4-BE49-F238E27FC236}">
                <a16:creationId xmlns:a16="http://schemas.microsoft.com/office/drawing/2014/main" id="{72CC065C-B48D-4BA6-B42D-8F659198C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63"/>
          <a:stretch/>
        </p:blipFill>
        <p:spPr bwMode="auto">
          <a:xfrm>
            <a:off x="712147" y="2488652"/>
            <a:ext cx="2632162" cy="2420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C89CD51-C99A-4B39-A432-63913E44E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447" y="1808988"/>
            <a:ext cx="7751363" cy="388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5F22BA4-FBBB-4999-90AE-11D274457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D95BC6E-9037-4C8E-B4E0-64BC19E0C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D91837-4E86-47B4-8CFF-865EF1E26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3631A3-CCEF-4A65-B714-1AEBED7CE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A3D2CA8-137B-4F8F-90AE-C461FCE7C5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7FFA5062-E9C2-4F21-97C5-042F0622C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DCD0A22B-E253-4578-96AA-33464FF358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203" name="Graphic 15">
              <a:extLst>
                <a:ext uri="{FF2B5EF4-FFF2-40B4-BE49-F238E27FC236}">
                  <a16:creationId xmlns:a16="http://schemas.microsoft.com/office/drawing/2014/main" id="{15374F84-B658-419C-9408-5FF5660BE5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D6BA501-5271-4B3D-84B0-3319F54D8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6" name="Graphic 78">
            <a:extLst>
              <a:ext uri="{FF2B5EF4-FFF2-40B4-BE49-F238E27FC236}">
                <a16:creationId xmlns:a16="http://schemas.microsoft.com/office/drawing/2014/main" id="{192A8C9B-B952-4283-92EA-186D3C0A0C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368" y="251140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7" name="Graphic 78">
              <a:extLst>
                <a:ext uri="{FF2B5EF4-FFF2-40B4-BE49-F238E27FC236}">
                  <a16:creationId xmlns:a16="http://schemas.microsoft.com/office/drawing/2014/main" id="{97416470-DE32-4F13-ADE9-729DB34A3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208" name="Graphic 78">
              <a:extLst>
                <a:ext uri="{FF2B5EF4-FFF2-40B4-BE49-F238E27FC236}">
                  <a16:creationId xmlns:a16="http://schemas.microsoft.com/office/drawing/2014/main" id="{A6E83D40-832A-4184-819F-B68566ACB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9" name="Graphic 78">
                <a:extLst>
                  <a:ext uri="{FF2B5EF4-FFF2-40B4-BE49-F238E27FC236}">
                    <a16:creationId xmlns:a16="http://schemas.microsoft.com/office/drawing/2014/main" id="{C9A75209-49C4-4DA3-AA18-5482E0EA2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0" name="Graphic 78">
                <a:extLst>
                  <a:ext uri="{FF2B5EF4-FFF2-40B4-BE49-F238E27FC236}">
                    <a16:creationId xmlns:a16="http://schemas.microsoft.com/office/drawing/2014/main" id="{B47541A4-5D72-4443-8B9F-858F7E88C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1" name="Graphic 78">
                <a:extLst>
                  <a:ext uri="{FF2B5EF4-FFF2-40B4-BE49-F238E27FC236}">
                    <a16:creationId xmlns:a16="http://schemas.microsoft.com/office/drawing/2014/main" id="{6581D910-D40E-4356-86D1-963FFE999A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2" name="Graphic 78">
                <a:extLst>
                  <a:ext uri="{FF2B5EF4-FFF2-40B4-BE49-F238E27FC236}">
                    <a16:creationId xmlns:a16="http://schemas.microsoft.com/office/drawing/2014/main" id="{E7C124A0-B7FA-4E0E-B2D8-4B94DA71A9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>
        <p:nvSpPr>
          <p:cNvPr id="58" name="Titre 1">
            <a:extLst>
              <a:ext uri="{FF2B5EF4-FFF2-40B4-BE49-F238E27FC236}">
                <a16:creationId xmlns:a16="http://schemas.microsoft.com/office/drawing/2014/main" id="{0101A97B-379A-4342-ADFE-84B69F3DBF55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H" sz="4400" b="1" i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6B71B871-06E1-4BF8-83A5-833224A60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15" y="2333644"/>
            <a:ext cx="1430655" cy="5679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3F73E6-83B8-4263-960F-D12DD377C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171"/>
          <a:stretch/>
        </p:blipFill>
        <p:spPr>
          <a:xfrm>
            <a:off x="419900" y="364739"/>
            <a:ext cx="1104100" cy="836999"/>
          </a:xfrm>
          <a:prstGeom prst="rect">
            <a:avLst/>
          </a:prstGeom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D92B61F4-9B33-499D-8D42-EF9620BDFC14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/>
              <a:t>Découplage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082FB36-6533-45A0-9CAC-ACEC2B9F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BF0831-7FA0-4978-B7EE-5D4CF77C2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" t="1118" r="793" b="548"/>
          <a:stretch/>
        </p:blipFill>
        <p:spPr>
          <a:xfrm>
            <a:off x="1233855" y="2350254"/>
            <a:ext cx="3364281" cy="327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127" y="2163874"/>
            <a:ext cx="4047486" cy="377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655367" y="6356350"/>
            <a:ext cx="529809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5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4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5" name="Freeform: Shape 6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7" name="Rectangle 7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8" name="Freeform: Shape 76">
            <a:extLst>
              <a:ext uri="{FF2B5EF4-FFF2-40B4-BE49-F238E27FC236}">
                <a16:creationId xmlns:a16="http://schemas.microsoft.com/office/drawing/2014/main" id="{CBCE96F0-24EE-4BAB-8C00-893EC17142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1" name="Freeform: Shape 86">
            <a:extLst>
              <a:ext uri="{FF2B5EF4-FFF2-40B4-BE49-F238E27FC236}">
                <a16:creationId xmlns:a16="http://schemas.microsoft.com/office/drawing/2014/main" id="{ED444C4E-6A11-4761-8A29-4B2A057811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2" name="Group 88">
            <a:extLst>
              <a:ext uri="{FF2B5EF4-FFF2-40B4-BE49-F238E27FC236}">
                <a16:creationId xmlns:a16="http://schemas.microsoft.com/office/drawing/2014/main" id="{BF47D306-4FD8-4CAD-82D2-FD4C900AD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BEF343-715B-4B19-9862-2734A1FCD1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EFB171-510F-4499-9CD0-BC5ACC405A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A2759B-0AF5-4E2E-82AA-813216C89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Graphic 12">
              <a:extLst>
                <a:ext uri="{FF2B5EF4-FFF2-40B4-BE49-F238E27FC236}">
                  <a16:creationId xmlns:a16="http://schemas.microsoft.com/office/drawing/2014/main" id="{8366DE17-B6DB-4AF0-9B4C-75A8EFB36E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15">
              <a:extLst>
                <a:ext uri="{FF2B5EF4-FFF2-40B4-BE49-F238E27FC236}">
                  <a16:creationId xmlns:a16="http://schemas.microsoft.com/office/drawing/2014/main" id="{AA09F465-4405-48C1-97F4-AA4773F954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A2C1BD7E-5FA9-494F-8D3D-6844C3A33F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5BE1E-CAFB-4EFD-944A-39897624F1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943DC49-9570-4BF4-AB37-578878B3E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6"/>
          <a:stretch/>
        </p:blipFill>
        <p:spPr>
          <a:xfrm>
            <a:off x="403695" y="373751"/>
            <a:ext cx="1089166" cy="875370"/>
          </a:xfrm>
          <a:prstGeom prst="rect">
            <a:avLst/>
          </a:prstGeom>
        </p:spPr>
      </p:pic>
      <p:sp>
        <p:nvSpPr>
          <p:cNvPr id="41" name="Titre 1">
            <a:extLst>
              <a:ext uri="{FF2B5EF4-FFF2-40B4-BE49-F238E27FC236}">
                <a16:creationId xmlns:a16="http://schemas.microsoft.com/office/drawing/2014/main" id="{942C354C-7E28-4F5B-8955-9CEFD6DDA170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JTAG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F646DD32-91BD-485E-8503-D045A647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F0A2EB0-51A3-4B5E-90C6-153D9EB0E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A5B506-B95A-4A54-87A2-6C83949BD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754" y="1343421"/>
            <a:ext cx="4113980" cy="365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1452665-302C-46E4-AF12-26CA822F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24" y="2294965"/>
            <a:ext cx="4062306" cy="2174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2279B94-0AAE-4413-AAA9-3C720BFC5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615" y="5389935"/>
            <a:ext cx="5387936" cy="600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: Shape 7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6" name="Group 7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7" name="Freeform: Shape 7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8" name="Freeform: Shape 8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61" name="Rectangle 9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reeform: Shape 97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3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1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4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6" name="Freeform: Shape 107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7" name="Group 109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4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116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AD81C0C3-255E-4DFC-BA9E-3AE7D39C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74265" y="400066"/>
            <a:ext cx="2500789" cy="15904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E1DE8D-2902-4EF2-A8FE-B18BD841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4768834"/>
            <a:ext cx="3042023" cy="2124358"/>
          </a:xfrm>
          <a:prstGeom prst="rect">
            <a:avLst/>
          </a:prstGeom>
        </p:spPr>
      </p:pic>
      <p:pic>
        <p:nvPicPr>
          <p:cNvPr id="307" name="Image 306">
            <a:extLst>
              <a:ext uri="{FF2B5EF4-FFF2-40B4-BE49-F238E27FC236}">
                <a16:creationId xmlns:a16="http://schemas.microsoft.com/office/drawing/2014/main" id="{F66861CB-16F7-4105-BAFA-7F75CF91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73" y="-85819"/>
            <a:ext cx="3319206" cy="23179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70258F-5BC6-4229-95D4-0F590B558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4"/>
          <a:stretch/>
        </p:blipFill>
        <p:spPr>
          <a:xfrm>
            <a:off x="436396" y="351732"/>
            <a:ext cx="1058335" cy="871318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257767C7-5DEA-4316-B6DE-DADBFCCE4877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RESET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3A4A0145-90CE-438A-9DDB-96F1C71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51A90AD3-0A1E-4292-9B7D-463D841FE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6A158B-5042-471C-AF1C-94D6EC109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259" y="1484400"/>
            <a:ext cx="6386373" cy="381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3EE7AA-9A09-44CE-816B-0B395D160C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15" t="15930"/>
          <a:stretch/>
        </p:blipFill>
        <p:spPr>
          <a:xfrm>
            <a:off x="4265269" y="5513899"/>
            <a:ext cx="2944355" cy="75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3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3" name="Freeform: Shape 43">
            <a:extLst>
              <a:ext uri="{FF2B5EF4-FFF2-40B4-BE49-F238E27FC236}">
                <a16:creationId xmlns:a16="http://schemas.microsoft.com/office/drawing/2014/main" id="{808D4A0C-A317-468C-ABC7-9713599D8A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100515"/>
            <a:ext cx="5486401" cy="175748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4" name="Group 45">
            <a:extLst>
              <a:ext uri="{FF2B5EF4-FFF2-40B4-BE49-F238E27FC236}">
                <a16:creationId xmlns:a16="http://schemas.microsoft.com/office/drawing/2014/main" id="{66D15788-48EC-465C-BB15-0E2B97EE0D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364" y="479966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CD05F5-33B9-4797-9B70-3606E7518F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77568428-5E56-452D-92CF-4FEBA58E08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ADF9CDED-1081-4C5D-B9D8-E4FFA1F2A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7" name="Graphic 12">
              <a:extLst>
                <a:ext uri="{FF2B5EF4-FFF2-40B4-BE49-F238E27FC236}">
                  <a16:creationId xmlns:a16="http://schemas.microsoft.com/office/drawing/2014/main" id="{3CC9677D-E092-475D-8E7E-C43C89DDA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5AC9D903-294F-42DE-B314-62EA405CB2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5">
              <a:extLst>
                <a:ext uri="{FF2B5EF4-FFF2-40B4-BE49-F238E27FC236}">
                  <a16:creationId xmlns:a16="http://schemas.microsoft.com/office/drawing/2014/main" id="{BC6A8352-AF17-4A33-BC11-6D8E09184B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52">
              <a:extLst>
                <a:ext uri="{FF2B5EF4-FFF2-40B4-BE49-F238E27FC236}">
                  <a16:creationId xmlns:a16="http://schemas.microsoft.com/office/drawing/2014/main" id="{3427F3A2-6126-4803-9D2F-46C1F5F2BB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8801BE9-2A55-4539-B47E-031E281F9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9"/>
          <a:stretch/>
        </p:blipFill>
        <p:spPr>
          <a:xfrm>
            <a:off x="425731" y="374250"/>
            <a:ext cx="1076601" cy="916734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802FCB18-8908-4448-B03C-8C7504D4FC79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Quartz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D9C75C4-957C-461B-AF8E-23A036B6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714E29A-3A3C-451A-87AA-9A747296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478" y="492131"/>
            <a:ext cx="1430655" cy="5679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D5C33E-BD42-47A8-BA96-8F807573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96" y="2835572"/>
            <a:ext cx="4969201" cy="941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5525E1-49CD-45B1-B7D8-2D6056D9D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752" y="1757485"/>
            <a:ext cx="4670561" cy="320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10AA65-6E2F-40EF-AEC5-A2DAB8B32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91" y="5445400"/>
            <a:ext cx="6658904" cy="523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1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2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5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5F9C0BD-AFF3-41F3-B6BE-9BCFF8F7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627" y="2401557"/>
            <a:ext cx="5776760" cy="45411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E6A9DA-2AA9-495C-ACB8-81AFF1573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4"/>
          <a:stretch/>
        </p:blipFill>
        <p:spPr>
          <a:xfrm>
            <a:off x="387700" y="407400"/>
            <a:ext cx="1138572" cy="850820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5753DFD5-2A1B-4449-A357-8362F3341143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Monitoring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8F335AB-F215-44C4-80A3-D1F0DC51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D7D869-0442-486E-BF27-1C6DFE25E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729" y="1802650"/>
            <a:ext cx="6040848" cy="3624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: Shape 7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6" name="Group 7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7" name="Freeform: Shape 7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8" name="Freeform: Shape 8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61" name="Rectangle 9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reeform: Shape 97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3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1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4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6" name="Freeform: Shape 107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7" name="Group 109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4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116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AD81C0C3-255E-4DFC-BA9E-3AE7D39C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74265" y="400066"/>
            <a:ext cx="2500789" cy="15904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E1DE8D-2902-4EF2-A8FE-B18BD841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4768834"/>
            <a:ext cx="3042023" cy="2124358"/>
          </a:xfrm>
          <a:prstGeom prst="rect">
            <a:avLst/>
          </a:prstGeom>
        </p:spPr>
      </p:pic>
      <p:pic>
        <p:nvPicPr>
          <p:cNvPr id="307" name="Image 306">
            <a:extLst>
              <a:ext uri="{FF2B5EF4-FFF2-40B4-BE49-F238E27FC236}">
                <a16:creationId xmlns:a16="http://schemas.microsoft.com/office/drawing/2014/main" id="{F66861CB-16F7-4105-BAFA-7F75CF91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73" y="-85819"/>
            <a:ext cx="3319206" cy="23179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01C456E-F781-4495-B2BB-2A46FF641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"/>
          <a:stretch/>
        </p:blipFill>
        <p:spPr>
          <a:xfrm>
            <a:off x="476556" y="371662"/>
            <a:ext cx="1079502" cy="880380"/>
          </a:xfrm>
          <a:prstGeom prst="rect">
            <a:avLst/>
          </a:prstGeom>
        </p:spPr>
      </p:pic>
      <p:sp>
        <p:nvSpPr>
          <p:cNvPr id="42" name="Titre 1">
            <a:extLst>
              <a:ext uri="{FF2B5EF4-FFF2-40B4-BE49-F238E27FC236}">
                <a16:creationId xmlns:a16="http://schemas.microsoft.com/office/drawing/2014/main" id="{0DDA4A97-FF49-4CEE-B539-E0C6964A5005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LEDs de vie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310BF928-7DB1-4407-B3D7-83BBA4C7A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EF73A93-6BE7-4303-BC4F-F224524A4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AEF3F9-55E7-4325-933E-DD82E6DEE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31"/>
          <a:stretch/>
        </p:blipFill>
        <p:spPr>
          <a:xfrm>
            <a:off x="1016307" y="1539499"/>
            <a:ext cx="4213958" cy="411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C9DF6B2-CBC6-4BE9-84FD-E3A4ABDE9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543" y="2531510"/>
            <a:ext cx="4310507" cy="451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0B9A59-F427-4651-9A15-D30167915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513" y="4120436"/>
            <a:ext cx="5233788" cy="75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5F22BA4-FBBB-4999-90AE-11D274457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D95BC6E-9037-4C8E-B4E0-64BC19E0C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6D91837-4E86-47B4-8CFF-865EF1E26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A3631A3-CCEF-4A65-B714-1AEBED7CE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A3D2CA8-137B-4F8F-90AE-C461FCE7C5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5" name="Graphic 12">
              <a:extLst>
                <a:ext uri="{FF2B5EF4-FFF2-40B4-BE49-F238E27FC236}">
                  <a16:creationId xmlns:a16="http://schemas.microsoft.com/office/drawing/2014/main" id="{7FFA5062-E9C2-4F21-97C5-042F0622C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Graphic 15">
              <a:extLst>
                <a:ext uri="{FF2B5EF4-FFF2-40B4-BE49-F238E27FC236}">
                  <a16:creationId xmlns:a16="http://schemas.microsoft.com/office/drawing/2014/main" id="{DCD0A22B-E253-4578-96AA-33464FF358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Graphic 15">
              <a:extLst>
                <a:ext uri="{FF2B5EF4-FFF2-40B4-BE49-F238E27FC236}">
                  <a16:creationId xmlns:a16="http://schemas.microsoft.com/office/drawing/2014/main" id="{15374F84-B658-419C-9408-5FF5660BE5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D6BA501-5271-4B3D-84B0-3319F54D8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0" name="Graphic 78">
            <a:extLst>
              <a:ext uri="{FF2B5EF4-FFF2-40B4-BE49-F238E27FC236}">
                <a16:creationId xmlns:a16="http://schemas.microsoft.com/office/drawing/2014/main" id="{192A8C9B-B952-4283-92EA-186D3C0A0C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368" y="251140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81" name="Graphic 78">
              <a:extLst>
                <a:ext uri="{FF2B5EF4-FFF2-40B4-BE49-F238E27FC236}">
                  <a16:creationId xmlns:a16="http://schemas.microsoft.com/office/drawing/2014/main" id="{97416470-DE32-4F13-ADE9-729DB34A3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aphic 78">
              <a:extLst>
                <a:ext uri="{FF2B5EF4-FFF2-40B4-BE49-F238E27FC236}">
                  <a16:creationId xmlns:a16="http://schemas.microsoft.com/office/drawing/2014/main" id="{A6E83D40-832A-4184-819F-B68566ACB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3" name="Graphic 78">
                <a:extLst>
                  <a:ext uri="{FF2B5EF4-FFF2-40B4-BE49-F238E27FC236}">
                    <a16:creationId xmlns:a16="http://schemas.microsoft.com/office/drawing/2014/main" id="{C9A75209-49C4-4DA3-AA18-5482E0EA2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Graphic 78">
                <a:extLst>
                  <a:ext uri="{FF2B5EF4-FFF2-40B4-BE49-F238E27FC236}">
                    <a16:creationId xmlns:a16="http://schemas.microsoft.com/office/drawing/2014/main" id="{B47541A4-5D72-4443-8B9F-858F7E88C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Graphic 78">
                <a:extLst>
                  <a:ext uri="{FF2B5EF4-FFF2-40B4-BE49-F238E27FC236}">
                    <a16:creationId xmlns:a16="http://schemas.microsoft.com/office/drawing/2014/main" id="{6581D910-D40E-4356-86D1-963FFE999A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Graphic 78">
                <a:extLst>
                  <a:ext uri="{FF2B5EF4-FFF2-40B4-BE49-F238E27FC236}">
                    <a16:creationId xmlns:a16="http://schemas.microsoft.com/office/drawing/2014/main" id="{E7C124A0-B7FA-4E0E-B2D8-4B94DA71A9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62C843-CBF9-48BB-88A7-B1A1DAAEB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3" t="7010" r="5382" b="5110"/>
          <a:stretch/>
        </p:blipFill>
        <p:spPr>
          <a:xfrm>
            <a:off x="454149" y="412196"/>
            <a:ext cx="1040581" cy="798944"/>
          </a:xfrm>
          <a:prstGeom prst="rect">
            <a:avLst/>
          </a:prstGeom>
        </p:spPr>
      </p:pic>
      <p:sp>
        <p:nvSpPr>
          <p:cNvPr id="74" name="Titre 1">
            <a:extLst>
              <a:ext uri="{FF2B5EF4-FFF2-40B4-BE49-F238E27FC236}">
                <a16:creationId xmlns:a16="http://schemas.microsoft.com/office/drawing/2014/main" id="{A804BF8A-E3CF-4ABE-840A-5D9A01288B64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Inter-carte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9577240A-B87A-4ADF-BDD9-7B616FEA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C05C2D8E-AFA6-45A9-8634-7E3C942A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22" y="2250207"/>
            <a:ext cx="1430655" cy="5679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22F49D-499F-47DA-A935-0AAA4F993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892" y="2620924"/>
            <a:ext cx="5565632" cy="246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D4183890-594A-489D-A27D-0F12401615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1" r="80902" b="1374"/>
          <a:stretch/>
        </p:blipFill>
        <p:spPr>
          <a:xfrm>
            <a:off x="7902756" y="2712360"/>
            <a:ext cx="1639868" cy="237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1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2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73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5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6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7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5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86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87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74" name="Titre 1">
            <a:extLst>
              <a:ext uri="{FF2B5EF4-FFF2-40B4-BE49-F238E27FC236}">
                <a16:creationId xmlns:a16="http://schemas.microsoft.com/office/drawing/2014/main" id="{548F344C-355C-48B6-A35E-535280D0579D}"/>
              </a:ext>
            </a:extLst>
          </p:cNvPr>
          <p:cNvSpPr txBox="1">
            <a:spLocks/>
          </p:cNvSpPr>
          <p:nvPr/>
        </p:nvSpPr>
        <p:spPr>
          <a:xfrm>
            <a:off x="3369390" y="89249"/>
            <a:ext cx="8505110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 dirty="0"/>
              <a:t>Modules matrices à LEDs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C54A01E9-87F1-4673-93C8-C293C5ED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90" y="833812"/>
            <a:ext cx="1543407" cy="4817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7FB3D31E-9C63-47E8-9F78-7022806D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A849C69-A071-4B23-BF27-17244794705C}"/>
              </a:ext>
            </a:extLst>
          </p:cNvPr>
          <p:cNvGrpSpPr/>
          <p:nvPr/>
        </p:nvGrpSpPr>
        <p:grpSpPr>
          <a:xfrm>
            <a:off x="701499" y="1520051"/>
            <a:ext cx="10153609" cy="3921308"/>
            <a:chOff x="1345184" y="1778643"/>
            <a:chExt cx="8869487" cy="3425382"/>
          </a:xfrm>
        </p:grpSpPr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96A22DE7-6FB3-42A6-ABAB-57777F96B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79" t="50824" r="351" b="16593"/>
            <a:stretch/>
          </p:blipFill>
          <p:spPr>
            <a:xfrm>
              <a:off x="1345184" y="1778643"/>
              <a:ext cx="8869487" cy="3425382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BEA40024-AB3D-4139-AE60-500457137C50}"/>
                </a:ext>
              </a:extLst>
            </p:cNvPr>
            <p:cNvSpPr txBox="1"/>
            <p:nvPr/>
          </p:nvSpPr>
          <p:spPr>
            <a:xfrm>
              <a:off x="3172904" y="4626356"/>
              <a:ext cx="297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dirty="0"/>
                <a:t>1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53A5E2AB-1182-4667-BE58-6328C5C8F082}"/>
                </a:ext>
              </a:extLst>
            </p:cNvPr>
            <p:cNvSpPr txBox="1"/>
            <p:nvPr/>
          </p:nvSpPr>
          <p:spPr>
            <a:xfrm>
              <a:off x="8003138" y="4626355"/>
              <a:ext cx="297180" cy="268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dirty="0"/>
                <a:t>4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1FDD0654-221B-4ADC-BA87-BB73F0D659D0}"/>
                </a:ext>
              </a:extLst>
            </p:cNvPr>
            <p:cNvSpPr txBox="1"/>
            <p:nvPr/>
          </p:nvSpPr>
          <p:spPr>
            <a:xfrm>
              <a:off x="5556271" y="4626355"/>
              <a:ext cx="297180" cy="268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dirty="0"/>
                <a:t>2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23C16981-9843-4ADE-864D-31507F05E438}"/>
                </a:ext>
              </a:extLst>
            </p:cNvPr>
            <p:cNvSpPr txBox="1"/>
            <p:nvPr/>
          </p:nvSpPr>
          <p:spPr>
            <a:xfrm>
              <a:off x="5598604" y="2658926"/>
              <a:ext cx="297180" cy="268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dirty="0"/>
                <a:t>3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1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2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5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5F9C0BD-AFF3-41F3-B6BE-9BCFF8F7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27" y="2397324"/>
            <a:ext cx="5776760" cy="45411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A9FA5C-148D-4688-8062-111D61B99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" r="2471"/>
          <a:stretch/>
        </p:blipFill>
        <p:spPr>
          <a:xfrm>
            <a:off x="440267" y="370235"/>
            <a:ext cx="1054464" cy="830544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2AB00C7B-197D-4D4F-8FD8-9627B512A62C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4400" b="1" i="0" dirty="0">
                <a:solidFill>
                  <a:srgbClr val="FFFFFF"/>
                </a:solidFill>
                <a:latin typeface="Poppins"/>
              </a:rPr>
              <a:t>Connecteur IN</a:t>
            </a:r>
            <a:endParaRPr kumimoji="0" lang="fr-CH" sz="44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j-ea"/>
              <a:cs typeface="+mj-cs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DF9EB80-7503-43E3-B9E6-A183F7D8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3E2B46-05A1-4264-B4D9-466C00822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694" y="2672632"/>
            <a:ext cx="4935964" cy="231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D79F4DF-648E-4887-9AAC-B92AD7436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80" t="2206" r="60894" b="1394"/>
          <a:stretch/>
        </p:blipFill>
        <p:spPr>
          <a:xfrm>
            <a:off x="7196938" y="2672632"/>
            <a:ext cx="1712810" cy="2347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1E988-3C0A-4DAE-AA56-1139564D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958" y="462792"/>
            <a:ext cx="7599591" cy="995026"/>
          </a:xfrm>
        </p:spPr>
        <p:txBody>
          <a:bodyPr anchor="t">
            <a:normAutofit/>
          </a:bodyPr>
          <a:lstStyle/>
          <a:p>
            <a:r>
              <a:rPr lang="fr-FR" sz="5400" b="1" i="0" dirty="0"/>
              <a:t>Table des matières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E8B0C1-AC01-4101-A097-F8534A5A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65" y="4638668"/>
            <a:ext cx="4096319" cy="2240928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0C4B43-F060-4847-ABF4-6FB6A496C296}"/>
              </a:ext>
            </a:extLst>
          </p:cNvPr>
          <p:cNvSpPr txBox="1"/>
          <p:nvPr/>
        </p:nvSpPr>
        <p:spPr>
          <a:xfrm>
            <a:off x="3242993" y="1741589"/>
            <a:ext cx="7840864" cy="447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700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latin typeface="Poppins" panose="00000500000000000000" pitchFamily="2" charset="0"/>
                <a:cs typeface="Poppins" panose="00000500000000000000" pitchFamily="2" charset="0"/>
              </a:rPr>
              <a:t>Description du produit</a:t>
            </a:r>
          </a:p>
          <a:p>
            <a:pPr marL="285750" indent="-285750">
              <a:lnSpc>
                <a:spcPts val="700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latin typeface="Poppins" panose="00000500000000000000" pitchFamily="2" charset="0"/>
                <a:cs typeface="Poppins" panose="00000500000000000000" pitchFamily="2" charset="0"/>
              </a:rPr>
              <a:t>Schéma blocs</a:t>
            </a:r>
          </a:p>
          <a:p>
            <a:pPr marL="285750" indent="-285750">
              <a:lnSpc>
                <a:spcPts val="700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latin typeface="Poppins" panose="00000500000000000000" pitchFamily="2" charset="0"/>
                <a:cs typeface="Poppins" panose="00000500000000000000" pitchFamily="2" charset="0"/>
              </a:rPr>
              <a:t>Aspects techniques du schéma</a:t>
            </a:r>
          </a:p>
          <a:p>
            <a:pPr marL="285750" indent="-285750">
              <a:lnSpc>
                <a:spcPts val="700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  <a:p>
            <a:pPr marL="285750" indent="-285750">
              <a:lnSpc>
                <a:spcPts val="700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latin typeface="Poppins" panose="00000500000000000000" pitchFamily="2" charset="0"/>
                <a:cs typeface="Poppins" panose="00000500000000000000" pitchFamily="2" charset="0"/>
              </a:rPr>
              <a:t>Questions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EEB71A4A-8FBA-43D6-B574-CA55F6FB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801" y="1358839"/>
            <a:ext cx="1543407" cy="4817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9FDA0FF-39D3-4EE6-BBDF-FF4C16AD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416" y="1333560"/>
            <a:ext cx="1430655" cy="5679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: Shape 7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56" name="Group 7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7" name="Freeform: Shape 7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358" name="Freeform: Shape 8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9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</p:grpSp>
      </p:grpSp>
      <p:sp useBgFill="1">
        <p:nvSpPr>
          <p:cNvPr id="361" name="Rectangle 9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2" name="Freeform: Shape 97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63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1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364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365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6" name="Freeform: Shape 107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67" name="Group 109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4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15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68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69" name="Freeform: Shape 116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AD81C0C3-255E-4DFC-BA9E-3AE7D39C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74265" y="400066"/>
            <a:ext cx="2500789" cy="15904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E1DE8D-2902-4EF2-A8FE-B18BD841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4768834"/>
            <a:ext cx="3042023" cy="2124358"/>
          </a:xfrm>
          <a:prstGeom prst="rect">
            <a:avLst/>
          </a:prstGeom>
        </p:spPr>
      </p:pic>
      <p:pic>
        <p:nvPicPr>
          <p:cNvPr id="307" name="Image 306">
            <a:extLst>
              <a:ext uri="{FF2B5EF4-FFF2-40B4-BE49-F238E27FC236}">
                <a16:creationId xmlns:a16="http://schemas.microsoft.com/office/drawing/2014/main" id="{F66861CB-16F7-4105-BAFA-7F75CF91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73" y="-85819"/>
            <a:ext cx="3319206" cy="2317925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257767C7-5DEA-4316-B6DE-DADBFCCE4877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Driveur de LEDs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3A4A0145-90CE-438A-9DDB-96F1C71F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51A90AD3-0A1E-4292-9B7D-463D841F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AB39FB-E2EB-400A-84F8-E4B32E06AA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1" t="5563" r="6092" b="2731"/>
          <a:stretch/>
        </p:blipFill>
        <p:spPr>
          <a:xfrm>
            <a:off x="486603" y="418630"/>
            <a:ext cx="1034930" cy="7878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7DC62A-836C-4F51-A37B-08DDAC74C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92" y="1389984"/>
            <a:ext cx="4498453" cy="50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9B50CFE-DA52-4210-8AAB-2A6D561A3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649" y="1625130"/>
            <a:ext cx="2562092" cy="444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3BCD7E29-782B-40AF-A933-7BA7C94EB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457" y="1480715"/>
            <a:ext cx="3186476" cy="201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grpSp>
        <p:nvGrpSpPr>
          <p:cNvPr id="10" name="Groupe 9"/>
          <p:cNvGrpSpPr/>
          <p:nvPr/>
        </p:nvGrpSpPr>
        <p:grpSpPr>
          <a:xfrm>
            <a:off x="239957" y="3489050"/>
            <a:ext cx="4762826" cy="2898523"/>
            <a:chOff x="239957" y="3489050"/>
            <a:chExt cx="4762826" cy="2898523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E9A3FF04-1E19-47F4-A989-686C93D8E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44" t="1689" r="1160" b="1008"/>
            <a:stretch/>
          </p:blipFill>
          <p:spPr bwMode="auto">
            <a:xfrm>
              <a:off x="239957" y="3489050"/>
              <a:ext cx="4762826" cy="289852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Connecteur droit 5"/>
            <p:cNvCxnSpPr/>
            <p:nvPr/>
          </p:nvCxnSpPr>
          <p:spPr>
            <a:xfrm flipH="1">
              <a:off x="2078182" y="4322618"/>
              <a:ext cx="1" cy="200336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V="1">
              <a:off x="392195" y="4655144"/>
              <a:ext cx="2212628" cy="158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48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5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74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75" name="Freeform: Shape 6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7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</p:grpSp>
      </p:grpSp>
      <p:sp useBgFill="1">
        <p:nvSpPr>
          <p:cNvPr id="177" name="Rectangle 7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8" name="Freeform: Shape 76">
            <a:extLst>
              <a:ext uri="{FF2B5EF4-FFF2-40B4-BE49-F238E27FC236}">
                <a16:creationId xmlns:a16="http://schemas.microsoft.com/office/drawing/2014/main" id="{CBCE96F0-24EE-4BAB-8C00-893EC17142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7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18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1" name="Freeform: Shape 86">
            <a:extLst>
              <a:ext uri="{FF2B5EF4-FFF2-40B4-BE49-F238E27FC236}">
                <a16:creationId xmlns:a16="http://schemas.microsoft.com/office/drawing/2014/main" id="{ED444C4E-6A11-4761-8A29-4B2A057811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82" name="Group 88">
            <a:extLst>
              <a:ext uri="{FF2B5EF4-FFF2-40B4-BE49-F238E27FC236}">
                <a16:creationId xmlns:a16="http://schemas.microsoft.com/office/drawing/2014/main" id="{BF47D306-4FD8-4CAD-82D2-FD4C900AD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BEF343-715B-4B19-9862-2734A1FCD1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EFB171-510F-4499-9CD0-BC5ACC405A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A2759B-0AF5-4E2E-82AA-813216C89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Graphic 12">
              <a:extLst>
                <a:ext uri="{FF2B5EF4-FFF2-40B4-BE49-F238E27FC236}">
                  <a16:creationId xmlns:a16="http://schemas.microsoft.com/office/drawing/2014/main" id="{8366DE17-B6DB-4AF0-9B4C-75A8EFB36E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94" name="Graphic 15">
              <a:extLst>
                <a:ext uri="{FF2B5EF4-FFF2-40B4-BE49-F238E27FC236}">
                  <a16:creationId xmlns:a16="http://schemas.microsoft.com/office/drawing/2014/main" id="{AA09F465-4405-48C1-97F4-AA4773F954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A2C1BD7E-5FA9-494F-8D3D-6844C3A33F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5BE1E-CAFB-4EFD-944A-39897624F1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1" name="Titre 1">
            <a:extLst>
              <a:ext uri="{FF2B5EF4-FFF2-40B4-BE49-F238E27FC236}">
                <a16:creationId xmlns:a16="http://schemas.microsoft.com/office/drawing/2014/main" id="{942C354C-7E28-4F5B-8955-9CEFD6DDA170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Matrice à LEDs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F646DD32-91BD-485E-8503-D045A647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F0A2EB0-51A3-4B5E-90C6-153D9EB0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D76BCB-5E85-4E08-B0B5-0DEBD0BD3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9"/>
          <a:stretch/>
        </p:blipFill>
        <p:spPr>
          <a:xfrm>
            <a:off x="458272" y="378618"/>
            <a:ext cx="1116069" cy="8467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45ED70-EAB7-4D79-B823-3A497E4D2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72" y="1225378"/>
            <a:ext cx="5223028" cy="502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5F22BA4-FBBB-4999-90AE-11D274457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D95BC6E-9037-4C8E-B4E0-64BC19E0C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D91837-4E86-47B4-8CFF-865EF1E26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3631A3-CCEF-4A65-B714-1AEBED7CE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A3D2CA8-137B-4F8F-90AE-C461FCE7C5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7FFA5062-E9C2-4F21-97C5-042F0622C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DCD0A22B-E253-4578-96AA-33464FF358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203" name="Graphic 15">
              <a:extLst>
                <a:ext uri="{FF2B5EF4-FFF2-40B4-BE49-F238E27FC236}">
                  <a16:creationId xmlns:a16="http://schemas.microsoft.com/office/drawing/2014/main" id="{15374F84-B658-419C-9408-5FF5660BE5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D6BA501-5271-4B3D-84B0-3319F54D8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206" name="Graphic 78">
            <a:extLst>
              <a:ext uri="{FF2B5EF4-FFF2-40B4-BE49-F238E27FC236}">
                <a16:creationId xmlns:a16="http://schemas.microsoft.com/office/drawing/2014/main" id="{192A8C9B-B952-4283-92EA-186D3C0A0C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368" y="251140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7" name="Graphic 78">
              <a:extLst>
                <a:ext uri="{FF2B5EF4-FFF2-40B4-BE49-F238E27FC236}">
                  <a16:creationId xmlns:a16="http://schemas.microsoft.com/office/drawing/2014/main" id="{97416470-DE32-4F13-ADE9-729DB34A3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208" name="Graphic 78">
              <a:extLst>
                <a:ext uri="{FF2B5EF4-FFF2-40B4-BE49-F238E27FC236}">
                  <a16:creationId xmlns:a16="http://schemas.microsoft.com/office/drawing/2014/main" id="{A6E83D40-832A-4184-819F-B68566ACB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9" name="Graphic 78">
                <a:extLst>
                  <a:ext uri="{FF2B5EF4-FFF2-40B4-BE49-F238E27FC236}">
                    <a16:creationId xmlns:a16="http://schemas.microsoft.com/office/drawing/2014/main" id="{C9A75209-49C4-4DA3-AA18-5482E0EA2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210" name="Graphic 78">
                <a:extLst>
                  <a:ext uri="{FF2B5EF4-FFF2-40B4-BE49-F238E27FC236}">
                    <a16:creationId xmlns:a16="http://schemas.microsoft.com/office/drawing/2014/main" id="{B47541A4-5D72-4443-8B9F-858F7E88C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211" name="Graphic 78">
                <a:extLst>
                  <a:ext uri="{FF2B5EF4-FFF2-40B4-BE49-F238E27FC236}">
                    <a16:creationId xmlns:a16="http://schemas.microsoft.com/office/drawing/2014/main" id="{6581D910-D40E-4356-86D1-963FFE999A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  <p:sp>
            <p:nvSpPr>
              <p:cNvPr id="212" name="Graphic 78">
                <a:extLst>
                  <a:ext uri="{FF2B5EF4-FFF2-40B4-BE49-F238E27FC236}">
                    <a16:creationId xmlns:a16="http://schemas.microsoft.com/office/drawing/2014/main" id="{E7C124A0-B7FA-4E0E-B2D8-4B94DA71A9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" name="Titre 1">
            <a:extLst>
              <a:ext uri="{FF2B5EF4-FFF2-40B4-BE49-F238E27FC236}">
                <a16:creationId xmlns:a16="http://schemas.microsoft.com/office/drawing/2014/main" id="{0101A97B-379A-4342-ADFE-84B69F3DBF55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j-ea"/>
              <a:cs typeface="+mj-cs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6B71B871-06E1-4BF8-83A5-833224A60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15" y="2333644"/>
            <a:ext cx="1430655" cy="567955"/>
          </a:xfrm>
          <a:prstGeom prst="rect">
            <a:avLst/>
          </a:prstGeom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D92B61F4-9B33-499D-8D42-EF9620BDFC14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Connecteur OUT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082FB36-6533-45A0-9CAC-ACEC2B9F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FB93502-359E-434B-B1ED-B18D92B51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" r="1501"/>
          <a:stretch/>
        </p:blipFill>
        <p:spPr>
          <a:xfrm>
            <a:off x="484752" y="379947"/>
            <a:ext cx="1083319" cy="8610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543F8F-7BEA-407A-B6F0-442134E7A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358" y="2602632"/>
            <a:ext cx="4998214" cy="243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81A6BFF-5205-4CB5-8627-3F8C08E8F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198" t="2340" r="40720" b="1359"/>
          <a:stretch/>
        </p:blipFill>
        <p:spPr>
          <a:xfrm>
            <a:off x="7699870" y="2597976"/>
            <a:ext cx="1807763" cy="249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655367" y="6356350"/>
            <a:ext cx="529809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48" name="Rectangle 24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2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3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5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94598" y="4164981"/>
            <a:ext cx="5997401" cy="269302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89755" y="463216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6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32621F2-AFA8-40B3-AFBC-3D9B6191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67" y="2589289"/>
            <a:ext cx="6321225" cy="43057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83507E-EF8D-4901-B293-9CB28280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73" y="5065169"/>
            <a:ext cx="2472703" cy="1848406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5252B370-70A9-4A19-96B0-13E6C81B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sp>
        <p:nvSpPr>
          <p:cNvPr id="124" name="Titre 1">
            <a:extLst>
              <a:ext uri="{FF2B5EF4-FFF2-40B4-BE49-F238E27FC236}">
                <a16:creationId xmlns:a16="http://schemas.microsoft.com/office/drawing/2014/main" id="{B91F567D-FD22-46AA-B4C1-075D296EAC9D}"/>
              </a:ext>
            </a:extLst>
          </p:cNvPr>
          <p:cNvSpPr txBox="1">
            <a:spLocks/>
          </p:cNvSpPr>
          <p:nvPr/>
        </p:nvSpPr>
        <p:spPr>
          <a:xfrm>
            <a:off x="2052823" y="198967"/>
            <a:ext cx="7920910" cy="91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Liaison inter-carte</a:t>
            </a: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D6056E86-E4A4-4423-90D4-32D414BE1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1EE40ED2-05D2-44E9-A28A-9F869B410E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9"/>
          <a:stretch/>
        </p:blipFill>
        <p:spPr bwMode="auto">
          <a:xfrm>
            <a:off x="746168" y="4601564"/>
            <a:ext cx="1830067" cy="82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7" name="Image 126">
            <a:extLst>
              <a:ext uri="{FF2B5EF4-FFF2-40B4-BE49-F238E27FC236}">
                <a16:creationId xmlns:a16="http://schemas.microsoft.com/office/drawing/2014/main" id="{4BA35857-176F-4572-BE29-F992EDF03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947" y="4606707"/>
            <a:ext cx="1904282" cy="82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5637E673-D8C6-4633-89FA-E79D2C40D6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28"/>
          <a:stretch/>
        </p:blipFill>
        <p:spPr bwMode="auto">
          <a:xfrm>
            <a:off x="4755941" y="4608027"/>
            <a:ext cx="1822025" cy="82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4DF96B82-D541-4AD3-AB50-37D6CD53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31" y="1609518"/>
            <a:ext cx="8701008" cy="2502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DF1CBA41-E147-4C11-AE1A-E1464AA6C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763" y="4602174"/>
            <a:ext cx="1904282" cy="82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1C64F091-2FAE-4358-B9AD-F9D219FDEF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28"/>
          <a:stretch/>
        </p:blipFill>
        <p:spPr bwMode="auto">
          <a:xfrm>
            <a:off x="8717384" y="4613345"/>
            <a:ext cx="1822025" cy="82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7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8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1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itre 1">
            <a:extLst>
              <a:ext uri="{FF2B5EF4-FFF2-40B4-BE49-F238E27FC236}">
                <a16:creationId xmlns:a16="http://schemas.microsoft.com/office/drawing/2014/main" id="{A127CF5E-8F61-4849-9ED7-2B494A90DAE8}"/>
              </a:ext>
            </a:extLst>
          </p:cNvPr>
          <p:cNvSpPr txBox="1">
            <a:spLocks/>
          </p:cNvSpPr>
          <p:nvPr/>
        </p:nvSpPr>
        <p:spPr>
          <a:xfrm>
            <a:off x="462007" y="168139"/>
            <a:ext cx="7920910" cy="91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Concept Software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3C788C7-652A-4058-BF3D-8DA582AD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7" y="971842"/>
            <a:ext cx="1543407" cy="48173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B959C6DE-DB52-4571-8999-138CD9F6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46" r="61481" b="6706"/>
          <a:stretch/>
        </p:blipFill>
        <p:spPr>
          <a:xfrm>
            <a:off x="6628606" y="106847"/>
            <a:ext cx="1586428" cy="654957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79A8810-BA60-40AE-A16A-9DB9EBB23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54" y="3097656"/>
            <a:ext cx="1430655" cy="56795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7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8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1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itre 1">
            <a:extLst>
              <a:ext uri="{FF2B5EF4-FFF2-40B4-BE49-F238E27FC236}">
                <a16:creationId xmlns:a16="http://schemas.microsoft.com/office/drawing/2014/main" id="{A127CF5E-8F61-4849-9ED7-2B494A90DAE8}"/>
              </a:ext>
            </a:extLst>
          </p:cNvPr>
          <p:cNvSpPr txBox="1">
            <a:spLocks/>
          </p:cNvSpPr>
          <p:nvPr/>
        </p:nvSpPr>
        <p:spPr>
          <a:xfrm>
            <a:off x="462007" y="168139"/>
            <a:ext cx="7920910" cy="91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Concept Firmware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3C788C7-652A-4058-BF3D-8DA582AD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7" y="971842"/>
            <a:ext cx="1543407" cy="48173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79A8810-BA60-40AE-A16A-9DB9EBB2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54" y="3097656"/>
            <a:ext cx="1430655" cy="5679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DB32ED-E596-44B7-949A-E240AA7F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710" y="2547846"/>
            <a:ext cx="4716277" cy="45726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BEED9B9-BDEA-4133-96ED-8330ACD6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205733" y="2607990"/>
            <a:ext cx="5612393" cy="33035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F8D58F-75F9-4AC0-AE42-E7B7A47AF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0" t="58989" r="54588" b="828"/>
          <a:stretch/>
        </p:blipFill>
        <p:spPr>
          <a:xfrm>
            <a:off x="6230665" y="11635"/>
            <a:ext cx="3141867" cy="673999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29A61-4C45-46E4-8DF1-1466F657C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BDB1B2-5050-4AB1-BBEE-7C1F3C50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057" y="2779515"/>
            <a:ext cx="8009146" cy="12989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CH" sz="88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0F6C7F-96C2-40FD-AFE9-0C8F73C4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71DCB27-CA21-4EB2-94CF-154C1B69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4C2AF4E-DA16-4B5C-8CF7-7E0F9AC7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057" y="2775359"/>
            <a:ext cx="8009146" cy="13072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CH" sz="88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34A5F7F-BA12-4665-8D11-3E29ADEF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4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5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7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94598" y="4164981"/>
            <a:ext cx="5997401" cy="269302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89755" y="463216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8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re 1">
            <a:extLst>
              <a:ext uri="{FF2B5EF4-FFF2-40B4-BE49-F238E27FC236}">
                <a16:creationId xmlns:a16="http://schemas.microsoft.com/office/drawing/2014/main" id="{ACB1C0C4-4A5B-4469-809C-199F0FC019BE}"/>
              </a:ext>
            </a:extLst>
          </p:cNvPr>
          <p:cNvSpPr txBox="1">
            <a:spLocks/>
          </p:cNvSpPr>
          <p:nvPr/>
        </p:nvSpPr>
        <p:spPr>
          <a:xfrm>
            <a:off x="2182046" y="177128"/>
            <a:ext cx="7920910" cy="91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4400" b="1" i="0" dirty="0">
                <a:solidFill>
                  <a:srgbClr val="FFFFFF"/>
                </a:solidFill>
                <a:latin typeface="Poppins"/>
              </a:rPr>
              <a:t>Sources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j-ea"/>
              <a:cs typeface="+mj-cs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4944281E-E157-4A6F-B19F-328EA746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46" y="980831"/>
            <a:ext cx="1543407" cy="48173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6F812F7-A72E-4D3C-BD7F-CC93FD0F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75570A3D-85A1-4D51-95CF-35480999FA51}"/>
              </a:ext>
            </a:extLst>
          </p:cNvPr>
          <p:cNvSpPr txBox="1">
            <a:spLocks/>
          </p:cNvSpPr>
          <p:nvPr/>
        </p:nvSpPr>
        <p:spPr>
          <a:xfrm>
            <a:off x="632475" y="1645750"/>
            <a:ext cx="7755217" cy="4031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200"/>
              </a:lnSpc>
            </a:pPr>
            <a:r>
              <a:rPr lang="fr-CH" sz="1200" i="0" dirty="0"/>
              <a:t>https://stock.adobe.com/fr/images/micro-usb-cable-usb-cable/187205405?prev_url=detail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https://www.flaticon.com/free-icon/pc_2292038?related_id=2292038&amp;origin=search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 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https://icon-library.com/icon/usb-port-icon-0.html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 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https://www.flaticon.com/free-icon/microcontroller_2752878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 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https://usefulicons.com/useful/dot-matrix-display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 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https://www.alibaba.com/product-detail/8-position-90-180-degree-male_60619529074.html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 </a:t>
            </a:r>
          </a:p>
          <a:p>
            <a:pPr>
              <a:lnSpc>
                <a:spcPts val="1200"/>
              </a:lnSpc>
            </a:pPr>
            <a:r>
              <a:rPr lang="fr-CH" sz="1200" i="0" dirty="0"/>
              <a:t>https://www.reichelt.com/de/en/10-pin-smd-pin-header-angled-pitch-2-54-sl-1x10w-smd2-54-p51754.html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https://www.infineon.com/dgdl/Infineon-CY7C64225_USB-to-UART_Bridge_Controller-DataSheet-v08_00-EN.pdf?fileId=8ac78c8c7d0d8da4017d0ecca10346da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https://datasheets.maximintegrated.com/en/ds/MAX1793.pdf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https://www.silabs.com/documents/public/application-notes/an0059.0-uart-flow-control.pdf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https://ww1.microchip.com/downloads/en/DeviceDoc/50002081B.pdf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  <a:p>
            <a:pPr>
              <a:lnSpc>
                <a:spcPts val="1200"/>
              </a:lnSpc>
            </a:pPr>
            <a:r>
              <a:rPr lang="fr-CH" sz="1200" i="0" dirty="0"/>
              <a:t>http://ww1.microchip.com/downloads/en/DeviceDoc/PIC32MX1XX2XX-28-36-44-PIN-DS60001168K.pdf</a:t>
            </a:r>
          </a:p>
          <a:p>
            <a:pPr>
              <a:lnSpc>
                <a:spcPts val="1200"/>
              </a:lnSpc>
            </a:pPr>
            <a:endParaRPr lang="fr-CH" sz="1200" i="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5" name="Freeform: Shape 101">
            <a:extLst>
              <a:ext uri="{FF2B5EF4-FFF2-40B4-BE49-F238E27FC236}">
                <a16:creationId xmlns:a16="http://schemas.microsoft.com/office/drawing/2014/main" id="{CBCE96F0-24EE-4BAB-8C00-893EC17142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Freeform: Shape 111">
            <a:extLst>
              <a:ext uri="{FF2B5EF4-FFF2-40B4-BE49-F238E27FC236}">
                <a16:creationId xmlns:a16="http://schemas.microsoft.com/office/drawing/2014/main" id="{ED444C4E-6A11-4761-8A29-4B2A057811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47D306-4FD8-4CAD-82D2-FD4C900AD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0BEF343-715B-4B19-9862-2734A1FCD1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EFB171-510F-4499-9CD0-BC5ACC405A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2A2759B-0AF5-4E2E-82AA-813216C89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8" name="Graphic 12">
              <a:extLst>
                <a:ext uri="{FF2B5EF4-FFF2-40B4-BE49-F238E27FC236}">
                  <a16:creationId xmlns:a16="http://schemas.microsoft.com/office/drawing/2014/main" id="{8366DE17-B6DB-4AF0-9B4C-75A8EFB36E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Graphic 15">
              <a:extLst>
                <a:ext uri="{FF2B5EF4-FFF2-40B4-BE49-F238E27FC236}">
                  <a16:creationId xmlns:a16="http://schemas.microsoft.com/office/drawing/2014/main" id="{AA09F465-4405-48C1-97F4-AA4773F954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Graphic 15">
              <a:extLst>
                <a:ext uri="{FF2B5EF4-FFF2-40B4-BE49-F238E27FC236}">
                  <a16:creationId xmlns:a16="http://schemas.microsoft.com/office/drawing/2014/main" id="{A2C1BD7E-5FA9-494F-8D3D-6844C3A33F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120">
              <a:extLst>
                <a:ext uri="{FF2B5EF4-FFF2-40B4-BE49-F238E27FC236}">
                  <a16:creationId xmlns:a16="http://schemas.microsoft.com/office/drawing/2014/main" id="{C185BE1E-CAFB-4EFD-944A-39897624F1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4" descr="Computer, pc, ports, usb icon | Icon search engine">
            <a:extLst>
              <a:ext uri="{FF2B5EF4-FFF2-40B4-BE49-F238E27FC236}">
                <a16:creationId xmlns:a16="http://schemas.microsoft.com/office/drawing/2014/main" id="{F4A19A76-9727-4CAA-888C-0CDCEC18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32876" b="18159"/>
          <a:stretch/>
        </p:blipFill>
        <p:spPr bwMode="auto">
          <a:xfrm rot="5400000">
            <a:off x="3313211" y="4171426"/>
            <a:ext cx="736977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Microcontroller - Free electronics icons">
            <a:extLst>
              <a:ext uri="{FF2B5EF4-FFF2-40B4-BE49-F238E27FC236}">
                <a16:creationId xmlns:a16="http://schemas.microsoft.com/office/drawing/2014/main" id="{B3BAB32A-BA3D-4795-92A0-00D19916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87" y="3598545"/>
            <a:ext cx="2096069" cy="20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Pc  free icon">
            <a:extLst>
              <a:ext uri="{FF2B5EF4-FFF2-40B4-BE49-F238E27FC236}">
                <a16:creationId xmlns:a16="http://schemas.microsoft.com/office/drawing/2014/main" id="{2FA2C3F5-26A5-4ABA-AC30-25357ED6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57" y="3903487"/>
            <a:ext cx="1599080" cy="159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01FD359-3BC7-46E7-BF3B-1D5B69B96A0F}"/>
              </a:ext>
            </a:extLst>
          </p:cNvPr>
          <p:cNvGrpSpPr/>
          <p:nvPr/>
        </p:nvGrpSpPr>
        <p:grpSpPr>
          <a:xfrm>
            <a:off x="8276568" y="4066735"/>
            <a:ext cx="1396392" cy="1309500"/>
            <a:chOff x="7309458" y="4200669"/>
            <a:chExt cx="2830829" cy="2654677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2C9730E-91C8-4127-904D-9E5B245965BB}"/>
                </a:ext>
              </a:extLst>
            </p:cNvPr>
            <p:cNvSpPr/>
            <p:nvPr/>
          </p:nvSpPr>
          <p:spPr>
            <a:xfrm>
              <a:off x="7309459" y="420975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E94F0848-9E31-492E-89CE-AFDF0AFEB580}"/>
                </a:ext>
              </a:extLst>
            </p:cNvPr>
            <p:cNvSpPr/>
            <p:nvPr/>
          </p:nvSpPr>
          <p:spPr>
            <a:xfrm>
              <a:off x="7309459" y="454095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F766D46-E629-41A5-924E-63308FBA1D35}"/>
                </a:ext>
              </a:extLst>
            </p:cNvPr>
            <p:cNvSpPr/>
            <p:nvPr/>
          </p:nvSpPr>
          <p:spPr>
            <a:xfrm>
              <a:off x="7309459" y="486841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CD100EC-0107-4A23-A330-6CE1EECB56BF}"/>
                </a:ext>
              </a:extLst>
            </p:cNvPr>
            <p:cNvSpPr/>
            <p:nvPr/>
          </p:nvSpPr>
          <p:spPr>
            <a:xfrm>
              <a:off x="7309459" y="5199612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E69F7BF-2D89-42DB-910C-BEBA33B99C69}"/>
                </a:ext>
              </a:extLst>
            </p:cNvPr>
            <p:cNvSpPr/>
            <p:nvPr/>
          </p:nvSpPr>
          <p:spPr>
            <a:xfrm>
              <a:off x="7309459" y="552815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1370A81-CAF1-4A0C-9DE4-E525FE893CEC}"/>
                </a:ext>
              </a:extLst>
            </p:cNvPr>
            <p:cNvSpPr/>
            <p:nvPr/>
          </p:nvSpPr>
          <p:spPr>
            <a:xfrm>
              <a:off x="7679002" y="420975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0C4C1E-956B-4692-804B-1B4D2E1CD893}"/>
                </a:ext>
              </a:extLst>
            </p:cNvPr>
            <p:cNvSpPr/>
            <p:nvPr/>
          </p:nvSpPr>
          <p:spPr>
            <a:xfrm>
              <a:off x="7679002" y="454095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931F39A-DE85-4099-BBBA-F2FF15C16472}"/>
                </a:ext>
              </a:extLst>
            </p:cNvPr>
            <p:cNvSpPr/>
            <p:nvPr/>
          </p:nvSpPr>
          <p:spPr>
            <a:xfrm>
              <a:off x="7679002" y="486841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FF98C5E-A0EC-40BD-A782-1300FC7E4765}"/>
                </a:ext>
              </a:extLst>
            </p:cNvPr>
            <p:cNvSpPr/>
            <p:nvPr/>
          </p:nvSpPr>
          <p:spPr>
            <a:xfrm>
              <a:off x="7679002" y="5199612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F668870F-3BF6-4A0E-A72A-9F14DE49F774}"/>
                </a:ext>
              </a:extLst>
            </p:cNvPr>
            <p:cNvSpPr/>
            <p:nvPr/>
          </p:nvSpPr>
          <p:spPr>
            <a:xfrm>
              <a:off x="7679002" y="552815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C25A8C2-34E4-43CF-AAF3-89EA4B0F0591}"/>
                </a:ext>
              </a:extLst>
            </p:cNvPr>
            <p:cNvSpPr/>
            <p:nvPr/>
          </p:nvSpPr>
          <p:spPr>
            <a:xfrm>
              <a:off x="8048545" y="420588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32790D8-2256-4B75-9577-3C9B195978AB}"/>
                </a:ext>
              </a:extLst>
            </p:cNvPr>
            <p:cNvSpPr/>
            <p:nvPr/>
          </p:nvSpPr>
          <p:spPr>
            <a:xfrm>
              <a:off x="8048545" y="453708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C546B71-D7A4-4D06-8C73-D897B5CB2D7F}"/>
                </a:ext>
              </a:extLst>
            </p:cNvPr>
            <p:cNvSpPr/>
            <p:nvPr/>
          </p:nvSpPr>
          <p:spPr>
            <a:xfrm>
              <a:off x="8048545" y="486454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9AC36B9-35B5-4877-8DA9-97F6179A1ADC}"/>
                </a:ext>
              </a:extLst>
            </p:cNvPr>
            <p:cNvSpPr/>
            <p:nvPr/>
          </p:nvSpPr>
          <p:spPr>
            <a:xfrm>
              <a:off x="8048545" y="519574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B8C9230-571E-49A9-A5C4-02D9FC3BBA4C}"/>
                </a:ext>
              </a:extLst>
            </p:cNvPr>
            <p:cNvSpPr/>
            <p:nvPr/>
          </p:nvSpPr>
          <p:spPr>
            <a:xfrm>
              <a:off x="8048545" y="552429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9C3872A-0BDC-406E-B53D-A1B575C92F9C}"/>
                </a:ext>
              </a:extLst>
            </p:cNvPr>
            <p:cNvSpPr/>
            <p:nvPr/>
          </p:nvSpPr>
          <p:spPr>
            <a:xfrm>
              <a:off x="8418088" y="4205142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2C384D1-07A0-4C58-9B1E-DA05005656E0}"/>
                </a:ext>
              </a:extLst>
            </p:cNvPr>
            <p:cNvSpPr/>
            <p:nvPr/>
          </p:nvSpPr>
          <p:spPr>
            <a:xfrm>
              <a:off x="8418088" y="453634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9F714F2F-BE73-4ABE-9BCD-43F2C4B4894D}"/>
                </a:ext>
              </a:extLst>
            </p:cNvPr>
            <p:cNvSpPr/>
            <p:nvPr/>
          </p:nvSpPr>
          <p:spPr>
            <a:xfrm>
              <a:off x="8418088" y="4863801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96D94249-8A12-479C-8EEA-32EBE98EEE5D}"/>
                </a:ext>
              </a:extLst>
            </p:cNvPr>
            <p:cNvSpPr/>
            <p:nvPr/>
          </p:nvSpPr>
          <p:spPr>
            <a:xfrm>
              <a:off x="8418088" y="519499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1C24742-9E78-4171-A215-6A91F444EA13}"/>
                </a:ext>
              </a:extLst>
            </p:cNvPr>
            <p:cNvSpPr/>
            <p:nvPr/>
          </p:nvSpPr>
          <p:spPr>
            <a:xfrm>
              <a:off x="8418088" y="552354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D67D4A9-2CA3-4CD8-9ED3-669797F43206}"/>
                </a:ext>
              </a:extLst>
            </p:cNvPr>
            <p:cNvSpPr/>
            <p:nvPr/>
          </p:nvSpPr>
          <p:spPr>
            <a:xfrm>
              <a:off x="8787631" y="420588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17AC4C3-C7BB-4AE9-BC70-3BD61DABBBA7}"/>
                </a:ext>
              </a:extLst>
            </p:cNvPr>
            <p:cNvSpPr/>
            <p:nvPr/>
          </p:nvSpPr>
          <p:spPr>
            <a:xfrm>
              <a:off x="8787631" y="453708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B603B8B-404D-4168-82A5-47F716851E48}"/>
                </a:ext>
              </a:extLst>
            </p:cNvPr>
            <p:cNvSpPr/>
            <p:nvPr/>
          </p:nvSpPr>
          <p:spPr>
            <a:xfrm>
              <a:off x="8787631" y="486454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C9095D0-0CC7-4EDC-B802-8D5C972AE608}"/>
                </a:ext>
              </a:extLst>
            </p:cNvPr>
            <p:cNvSpPr/>
            <p:nvPr/>
          </p:nvSpPr>
          <p:spPr>
            <a:xfrm>
              <a:off x="8787631" y="519574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22567C4-3E12-4341-B0EE-CBF8C2DC22FB}"/>
                </a:ext>
              </a:extLst>
            </p:cNvPr>
            <p:cNvSpPr/>
            <p:nvPr/>
          </p:nvSpPr>
          <p:spPr>
            <a:xfrm>
              <a:off x="8787631" y="552429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A9C4EAB-EC66-4653-AECD-5315A57FEC4D}"/>
                </a:ext>
              </a:extLst>
            </p:cNvPr>
            <p:cNvSpPr/>
            <p:nvPr/>
          </p:nvSpPr>
          <p:spPr>
            <a:xfrm>
              <a:off x="9151491" y="421944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5DCD3981-8F5D-4B22-9E91-968718A9EC85}"/>
                </a:ext>
              </a:extLst>
            </p:cNvPr>
            <p:cNvSpPr/>
            <p:nvPr/>
          </p:nvSpPr>
          <p:spPr>
            <a:xfrm>
              <a:off x="9151491" y="455064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CFEEA51-ADBD-4023-9747-7ECC596DCFEC}"/>
                </a:ext>
              </a:extLst>
            </p:cNvPr>
            <p:cNvSpPr/>
            <p:nvPr/>
          </p:nvSpPr>
          <p:spPr>
            <a:xfrm>
              <a:off x="9151491" y="487810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989AD6D-7A29-47A4-8C72-8BA95BF715B8}"/>
                </a:ext>
              </a:extLst>
            </p:cNvPr>
            <p:cNvSpPr/>
            <p:nvPr/>
          </p:nvSpPr>
          <p:spPr>
            <a:xfrm>
              <a:off x="9151491" y="520930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8F5A460-11A2-44C7-8147-F6C06301E0F5}"/>
                </a:ext>
              </a:extLst>
            </p:cNvPr>
            <p:cNvSpPr/>
            <p:nvPr/>
          </p:nvSpPr>
          <p:spPr>
            <a:xfrm>
              <a:off x="9151491" y="553784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ED8FDED-282D-4E71-B8C4-6E035AA4CEF5}"/>
                </a:ext>
              </a:extLst>
            </p:cNvPr>
            <p:cNvSpPr/>
            <p:nvPr/>
          </p:nvSpPr>
          <p:spPr>
            <a:xfrm>
              <a:off x="9515351" y="420701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294BF87-D368-4866-9431-E7BB5B235C70}"/>
                </a:ext>
              </a:extLst>
            </p:cNvPr>
            <p:cNvSpPr/>
            <p:nvPr/>
          </p:nvSpPr>
          <p:spPr>
            <a:xfrm>
              <a:off x="9515351" y="453821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8281FEA-32EB-443D-A334-01F89883BFA0}"/>
                </a:ext>
              </a:extLst>
            </p:cNvPr>
            <p:cNvSpPr/>
            <p:nvPr/>
          </p:nvSpPr>
          <p:spPr>
            <a:xfrm>
              <a:off x="9515351" y="486567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EC3F1B02-8C21-4483-8DE2-DF1C45414398}"/>
                </a:ext>
              </a:extLst>
            </p:cNvPr>
            <p:cNvSpPr/>
            <p:nvPr/>
          </p:nvSpPr>
          <p:spPr>
            <a:xfrm>
              <a:off x="9515351" y="519687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0A813361-2AA1-4258-8089-ABB81F73789F}"/>
                </a:ext>
              </a:extLst>
            </p:cNvPr>
            <p:cNvSpPr/>
            <p:nvPr/>
          </p:nvSpPr>
          <p:spPr>
            <a:xfrm>
              <a:off x="9515351" y="552542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434663F4-5DA4-4933-9B5D-81C403232439}"/>
                </a:ext>
              </a:extLst>
            </p:cNvPr>
            <p:cNvSpPr/>
            <p:nvPr/>
          </p:nvSpPr>
          <p:spPr>
            <a:xfrm>
              <a:off x="9879211" y="420066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3588FD4-C956-411C-AED0-3D560BA7757C}"/>
                </a:ext>
              </a:extLst>
            </p:cNvPr>
            <p:cNvSpPr/>
            <p:nvPr/>
          </p:nvSpPr>
          <p:spPr>
            <a:xfrm>
              <a:off x="9879211" y="453186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A7AC0DE3-48AB-4841-9AC6-746037292CCA}"/>
                </a:ext>
              </a:extLst>
            </p:cNvPr>
            <p:cNvSpPr/>
            <p:nvPr/>
          </p:nvSpPr>
          <p:spPr>
            <a:xfrm>
              <a:off x="9879211" y="485932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0C78EC5-C03D-49BF-8B03-6AFA764207CD}"/>
                </a:ext>
              </a:extLst>
            </p:cNvPr>
            <p:cNvSpPr/>
            <p:nvPr/>
          </p:nvSpPr>
          <p:spPr>
            <a:xfrm>
              <a:off x="9879211" y="519052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05BA95A-BE16-4683-B0F3-B718A21F6AAF}"/>
                </a:ext>
              </a:extLst>
            </p:cNvPr>
            <p:cNvSpPr/>
            <p:nvPr/>
          </p:nvSpPr>
          <p:spPr>
            <a:xfrm>
              <a:off x="9879211" y="551907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11E3D68-235D-417E-8136-61850E457A14}"/>
                </a:ext>
              </a:extLst>
            </p:cNvPr>
            <p:cNvSpPr/>
            <p:nvPr/>
          </p:nvSpPr>
          <p:spPr>
            <a:xfrm>
              <a:off x="7309459" y="5864621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1ADB7366-5D42-4DC0-9465-31A814131851}"/>
                </a:ext>
              </a:extLst>
            </p:cNvPr>
            <p:cNvSpPr/>
            <p:nvPr/>
          </p:nvSpPr>
          <p:spPr>
            <a:xfrm>
              <a:off x="7679002" y="5864621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8E3B2E9-2659-466C-BA99-883AD8D7C8B0}"/>
                </a:ext>
              </a:extLst>
            </p:cNvPr>
            <p:cNvSpPr/>
            <p:nvPr/>
          </p:nvSpPr>
          <p:spPr>
            <a:xfrm>
              <a:off x="8048545" y="586075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F296A61A-D7A8-4156-B22F-4C768A10AD5F}"/>
                </a:ext>
              </a:extLst>
            </p:cNvPr>
            <p:cNvSpPr/>
            <p:nvPr/>
          </p:nvSpPr>
          <p:spPr>
            <a:xfrm>
              <a:off x="8418088" y="5860008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E4EA47B-6F67-431F-A4C3-42DECE78ED5A}"/>
                </a:ext>
              </a:extLst>
            </p:cNvPr>
            <p:cNvSpPr/>
            <p:nvPr/>
          </p:nvSpPr>
          <p:spPr>
            <a:xfrm>
              <a:off x="8787631" y="586075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2DBDB8D-D380-44FA-88D5-12A59E68A21B}"/>
                </a:ext>
              </a:extLst>
            </p:cNvPr>
            <p:cNvSpPr/>
            <p:nvPr/>
          </p:nvSpPr>
          <p:spPr>
            <a:xfrm>
              <a:off x="9151491" y="587431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267CAE-F28F-4F27-90D8-D5525257A555}"/>
                </a:ext>
              </a:extLst>
            </p:cNvPr>
            <p:cNvSpPr/>
            <p:nvPr/>
          </p:nvSpPr>
          <p:spPr>
            <a:xfrm>
              <a:off x="9515351" y="586188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D51EB2C-7BD3-4031-B85C-49343085558D}"/>
                </a:ext>
              </a:extLst>
            </p:cNvPr>
            <p:cNvSpPr/>
            <p:nvPr/>
          </p:nvSpPr>
          <p:spPr>
            <a:xfrm>
              <a:off x="9879211" y="5855535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4B9DA640-AB02-46E2-8DC3-D9A744B38FC5}"/>
                </a:ext>
              </a:extLst>
            </p:cNvPr>
            <p:cNvSpPr/>
            <p:nvPr/>
          </p:nvSpPr>
          <p:spPr>
            <a:xfrm>
              <a:off x="7309459" y="621955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00B819A5-0BC7-40CF-AEF7-BEA12022601F}"/>
                </a:ext>
              </a:extLst>
            </p:cNvPr>
            <p:cNvSpPr/>
            <p:nvPr/>
          </p:nvSpPr>
          <p:spPr>
            <a:xfrm>
              <a:off x="7679002" y="6219559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9F9213CD-1159-4630-BB71-0F489E626535}"/>
                </a:ext>
              </a:extLst>
            </p:cNvPr>
            <p:cNvSpPr/>
            <p:nvPr/>
          </p:nvSpPr>
          <p:spPr>
            <a:xfrm>
              <a:off x="8048545" y="621569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7659C478-F997-435C-A855-4154112F3697}"/>
                </a:ext>
              </a:extLst>
            </p:cNvPr>
            <p:cNvSpPr/>
            <p:nvPr/>
          </p:nvSpPr>
          <p:spPr>
            <a:xfrm>
              <a:off x="8418088" y="6214946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7090835-85EF-46DC-A6B9-647D6703E21E}"/>
                </a:ext>
              </a:extLst>
            </p:cNvPr>
            <p:cNvSpPr/>
            <p:nvPr/>
          </p:nvSpPr>
          <p:spPr>
            <a:xfrm>
              <a:off x="8787631" y="621569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ADAD4471-113F-4A5B-846A-8C5A76FDF148}"/>
                </a:ext>
              </a:extLst>
            </p:cNvPr>
            <p:cNvSpPr/>
            <p:nvPr/>
          </p:nvSpPr>
          <p:spPr>
            <a:xfrm>
              <a:off x="9151491" y="6229252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ADF54D9E-8142-495E-B4F1-02E52B1D4AE6}"/>
                </a:ext>
              </a:extLst>
            </p:cNvPr>
            <p:cNvSpPr/>
            <p:nvPr/>
          </p:nvSpPr>
          <p:spPr>
            <a:xfrm>
              <a:off x="9515351" y="621682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111EB4A5-3301-4E6E-ACE6-2213477FA09A}"/>
                </a:ext>
              </a:extLst>
            </p:cNvPr>
            <p:cNvSpPr/>
            <p:nvPr/>
          </p:nvSpPr>
          <p:spPr>
            <a:xfrm>
              <a:off x="9879211" y="621047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57F9F5B-C710-41B0-B18C-DC0D40F103B2}"/>
                </a:ext>
              </a:extLst>
            </p:cNvPr>
            <p:cNvSpPr/>
            <p:nvPr/>
          </p:nvSpPr>
          <p:spPr>
            <a:xfrm>
              <a:off x="7309458" y="657608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17FBFB21-21FF-4B3E-8BBF-8CC4343E7073}"/>
                </a:ext>
              </a:extLst>
            </p:cNvPr>
            <p:cNvSpPr/>
            <p:nvPr/>
          </p:nvSpPr>
          <p:spPr>
            <a:xfrm>
              <a:off x="7679001" y="6576080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C24D23BE-0AFA-441B-8FEF-4C3512AA294E}"/>
                </a:ext>
              </a:extLst>
            </p:cNvPr>
            <p:cNvSpPr/>
            <p:nvPr/>
          </p:nvSpPr>
          <p:spPr>
            <a:xfrm>
              <a:off x="8048544" y="657221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F5D36D7-8163-49A4-BBF2-075CDE5388D3}"/>
                </a:ext>
              </a:extLst>
            </p:cNvPr>
            <p:cNvSpPr/>
            <p:nvPr/>
          </p:nvSpPr>
          <p:spPr>
            <a:xfrm>
              <a:off x="8418087" y="6571467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974CBE79-9E47-4B7E-9711-63C96C1987B6}"/>
                </a:ext>
              </a:extLst>
            </p:cNvPr>
            <p:cNvSpPr/>
            <p:nvPr/>
          </p:nvSpPr>
          <p:spPr>
            <a:xfrm>
              <a:off x="8787630" y="657221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32175673-0D82-42AF-BBEA-DD747DC78ACD}"/>
                </a:ext>
              </a:extLst>
            </p:cNvPr>
            <p:cNvSpPr/>
            <p:nvPr/>
          </p:nvSpPr>
          <p:spPr>
            <a:xfrm>
              <a:off x="9151490" y="6585773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2654604-D588-422A-892C-8EC169802AD6}"/>
                </a:ext>
              </a:extLst>
            </p:cNvPr>
            <p:cNvSpPr/>
            <p:nvPr/>
          </p:nvSpPr>
          <p:spPr>
            <a:xfrm>
              <a:off x="9515350" y="657334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579E9BD4-F147-4BED-9D98-4D34152547E3}"/>
                </a:ext>
              </a:extLst>
            </p:cNvPr>
            <p:cNvSpPr/>
            <p:nvPr/>
          </p:nvSpPr>
          <p:spPr>
            <a:xfrm>
              <a:off x="9879210" y="6566994"/>
              <a:ext cx="261076" cy="2695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22931578-02B0-401F-BF1C-BEBA63D68CFA}"/>
              </a:ext>
            </a:extLst>
          </p:cNvPr>
          <p:cNvSpPr/>
          <p:nvPr/>
        </p:nvSpPr>
        <p:spPr>
          <a:xfrm>
            <a:off x="8241685" y="4016109"/>
            <a:ext cx="1478347" cy="13937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90" name="Image 89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66390D7F-9636-4569-98CB-A12D46B96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0"/>
          <a:stretch/>
        </p:blipFill>
        <p:spPr>
          <a:xfrm>
            <a:off x="6623758" y="4273601"/>
            <a:ext cx="1478348" cy="905478"/>
          </a:xfrm>
          <a:prstGeom prst="rect">
            <a:avLst/>
          </a:prstGeom>
        </p:spPr>
      </p:pic>
      <p:pic>
        <p:nvPicPr>
          <p:cNvPr id="91" name="Picture 2" descr="SL 1X10W SMD2,54: 10-pin SMD pin header, angled, pitch 2.54 at reichelt  elektronik">
            <a:extLst>
              <a:ext uri="{FF2B5EF4-FFF2-40B4-BE49-F238E27FC236}">
                <a16:creationId xmlns:a16="http://schemas.microsoft.com/office/drawing/2014/main" id="{AF3051F8-9083-4B15-91BC-4D735B22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510" y="4555012"/>
            <a:ext cx="1156614" cy="5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itre 1">
            <a:extLst>
              <a:ext uri="{FF2B5EF4-FFF2-40B4-BE49-F238E27FC236}">
                <a16:creationId xmlns:a16="http://schemas.microsoft.com/office/drawing/2014/main" id="{E575CE9A-4C9F-4419-ABCA-2561DE809583}"/>
              </a:ext>
            </a:extLst>
          </p:cNvPr>
          <p:cNvSpPr txBox="1">
            <a:spLocks/>
          </p:cNvSpPr>
          <p:nvPr/>
        </p:nvSpPr>
        <p:spPr>
          <a:xfrm>
            <a:off x="423672" y="119784"/>
            <a:ext cx="10072922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 dirty="0"/>
              <a:t>Schéma bloc général</a:t>
            </a:r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A164BF09-3B02-4B6D-8867-3100CDB82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69" y="830547"/>
            <a:ext cx="1543407" cy="481730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6EC5CC94-CB8D-46BE-8D1B-9E9DAC657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47" y="2962290"/>
            <a:ext cx="1430655" cy="5679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10B3AA3-1767-42A1-875C-5309154186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79926" r="4070" b="1308"/>
          <a:stretch/>
        </p:blipFill>
        <p:spPr>
          <a:xfrm>
            <a:off x="1056829" y="1612159"/>
            <a:ext cx="10388008" cy="2000176"/>
          </a:xfrm>
          <a:prstGeom prst="rect">
            <a:avLst/>
          </a:prstGeom>
        </p:spPr>
      </p:pic>
      <p:sp>
        <p:nvSpPr>
          <p:cNvPr id="95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655367" y="6356350"/>
            <a:ext cx="529809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: Shape 7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6" name="Group 7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7" name="Freeform: Shape 7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8" name="Freeform: Shape 8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61" name="Rectangle 9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reeform: Shape 97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3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1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4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6" name="Freeform: Shape 107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7" name="Group 109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4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116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FE55E503-094B-4130-80A1-EFD84B38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B33BF6C-9A8D-424E-BA8A-99F55330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877281" cy="1539240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A0AC5CC7-AA64-4DB4-8A3C-37D820CA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119784"/>
            <a:ext cx="10072922" cy="855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0" dirty="0"/>
              <a:t>Main board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E9413C1-CB31-45FE-A708-79976938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9" t="14920" r="25159"/>
          <a:stretch/>
        </p:blipFill>
        <p:spPr>
          <a:xfrm>
            <a:off x="3067952" y="-214363"/>
            <a:ext cx="7845599" cy="7068241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943B98C5-78C1-4E94-AD2A-E46BE1B785DB}"/>
              </a:ext>
            </a:extLst>
          </p:cNvPr>
          <p:cNvSpPr txBox="1"/>
          <p:nvPr/>
        </p:nvSpPr>
        <p:spPr>
          <a:xfrm>
            <a:off x="5577437" y="704291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40F759B-EE41-4F88-9471-96CC1C2BF1F7}"/>
              </a:ext>
            </a:extLst>
          </p:cNvPr>
          <p:cNvSpPr txBox="1"/>
          <p:nvPr/>
        </p:nvSpPr>
        <p:spPr>
          <a:xfrm>
            <a:off x="5573204" y="2126692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8C9A42A-5846-4577-B04C-D707B1E47D4E}"/>
              </a:ext>
            </a:extLst>
          </p:cNvPr>
          <p:cNvSpPr txBox="1"/>
          <p:nvPr/>
        </p:nvSpPr>
        <p:spPr>
          <a:xfrm>
            <a:off x="5573204" y="3683000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66B6A96-9249-4262-80D6-D2D32959BBBF}"/>
              </a:ext>
            </a:extLst>
          </p:cNvPr>
          <p:cNvSpPr txBox="1"/>
          <p:nvPr/>
        </p:nvSpPr>
        <p:spPr>
          <a:xfrm>
            <a:off x="7334729" y="2190680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C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CFA7F42-F6D2-4A0C-8C39-0543A9458847}"/>
              </a:ext>
            </a:extLst>
          </p:cNvPr>
          <p:cNvSpPr txBox="1"/>
          <p:nvPr/>
        </p:nvSpPr>
        <p:spPr>
          <a:xfrm>
            <a:off x="7334729" y="3637619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943536A-B76C-428E-BF73-0E42933B3A8E}"/>
              </a:ext>
            </a:extLst>
          </p:cNvPr>
          <p:cNvSpPr txBox="1"/>
          <p:nvPr/>
        </p:nvSpPr>
        <p:spPr>
          <a:xfrm>
            <a:off x="5573204" y="4981437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F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DFEADAD-636B-429A-AF99-3A78B7C07D01}"/>
              </a:ext>
            </a:extLst>
          </p:cNvPr>
          <p:cNvSpPr txBox="1"/>
          <p:nvPr/>
        </p:nvSpPr>
        <p:spPr>
          <a:xfrm>
            <a:off x="3663971" y="2158322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D6FDF94-D27A-4B9D-AE08-5210E19BF26F}"/>
              </a:ext>
            </a:extLst>
          </p:cNvPr>
          <p:cNvSpPr txBox="1"/>
          <p:nvPr/>
        </p:nvSpPr>
        <p:spPr>
          <a:xfrm>
            <a:off x="3663971" y="3661726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H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80827E4-3480-4553-9718-685C796C09AD}"/>
              </a:ext>
            </a:extLst>
          </p:cNvPr>
          <p:cNvSpPr txBox="1"/>
          <p:nvPr/>
        </p:nvSpPr>
        <p:spPr>
          <a:xfrm>
            <a:off x="3663971" y="4971135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I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1E8B261-EE90-4BAE-9176-E80916E71860}"/>
              </a:ext>
            </a:extLst>
          </p:cNvPr>
          <p:cNvSpPr txBox="1"/>
          <p:nvPr/>
        </p:nvSpPr>
        <p:spPr>
          <a:xfrm>
            <a:off x="3685902" y="6328833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J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8A8626-622D-41CA-9691-33994BC1C097}"/>
              </a:ext>
            </a:extLst>
          </p:cNvPr>
          <p:cNvSpPr txBox="1"/>
          <p:nvPr/>
        </p:nvSpPr>
        <p:spPr>
          <a:xfrm>
            <a:off x="5587674" y="6301041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K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8D50268-EF38-4017-B638-26FF8F2BD381}"/>
              </a:ext>
            </a:extLst>
          </p:cNvPr>
          <p:cNvSpPr txBox="1"/>
          <p:nvPr/>
        </p:nvSpPr>
        <p:spPr>
          <a:xfrm>
            <a:off x="7334729" y="6301040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64D2CFF-9062-4757-9F4D-7F5B0C68766C}"/>
              </a:ext>
            </a:extLst>
          </p:cNvPr>
          <p:cNvSpPr txBox="1"/>
          <p:nvPr/>
        </p:nvSpPr>
        <p:spPr>
          <a:xfrm>
            <a:off x="8967970" y="4981437"/>
            <a:ext cx="2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dirty="0"/>
              <a:t>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E74F3A-C463-4E03-9B7A-34D3A774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69" y="830547"/>
            <a:ext cx="1543407" cy="4817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5F22BA4-FBBB-4999-90AE-11D274457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D95BC6E-9037-4C8E-B4E0-64BC19E0C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D91837-4E86-47B4-8CFF-865EF1E26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3631A3-CCEF-4A65-B714-1AEBED7CE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A3D2CA8-137B-4F8F-90AE-C461FCE7C5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7FFA5062-E9C2-4F21-97C5-042F0622C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DCD0A22B-E253-4578-96AA-33464FF358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Graphic 15">
              <a:extLst>
                <a:ext uri="{FF2B5EF4-FFF2-40B4-BE49-F238E27FC236}">
                  <a16:creationId xmlns:a16="http://schemas.microsoft.com/office/drawing/2014/main" id="{15374F84-B658-419C-9408-5FF5660BE5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D6BA501-5271-4B3D-84B0-3319F54D8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" name="Graphic 78">
            <a:extLst>
              <a:ext uri="{FF2B5EF4-FFF2-40B4-BE49-F238E27FC236}">
                <a16:creationId xmlns:a16="http://schemas.microsoft.com/office/drawing/2014/main" id="{192A8C9B-B952-4283-92EA-186D3C0A0C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368" y="251140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7" name="Graphic 78">
              <a:extLst>
                <a:ext uri="{FF2B5EF4-FFF2-40B4-BE49-F238E27FC236}">
                  <a16:creationId xmlns:a16="http://schemas.microsoft.com/office/drawing/2014/main" id="{97416470-DE32-4F13-ADE9-729DB34A3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aphic 78">
              <a:extLst>
                <a:ext uri="{FF2B5EF4-FFF2-40B4-BE49-F238E27FC236}">
                  <a16:creationId xmlns:a16="http://schemas.microsoft.com/office/drawing/2014/main" id="{A6E83D40-832A-4184-819F-B68566ACB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9" name="Graphic 78">
                <a:extLst>
                  <a:ext uri="{FF2B5EF4-FFF2-40B4-BE49-F238E27FC236}">
                    <a16:creationId xmlns:a16="http://schemas.microsoft.com/office/drawing/2014/main" id="{C9A75209-49C4-4DA3-AA18-5482E0EA2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Graphic 78">
                <a:extLst>
                  <a:ext uri="{FF2B5EF4-FFF2-40B4-BE49-F238E27FC236}">
                    <a16:creationId xmlns:a16="http://schemas.microsoft.com/office/drawing/2014/main" id="{B47541A4-5D72-4443-8B9F-858F7E88C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Graphic 78">
                <a:extLst>
                  <a:ext uri="{FF2B5EF4-FFF2-40B4-BE49-F238E27FC236}">
                    <a16:creationId xmlns:a16="http://schemas.microsoft.com/office/drawing/2014/main" id="{6581D910-D40E-4356-86D1-963FFE999A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Graphic 78">
                <a:extLst>
                  <a:ext uri="{FF2B5EF4-FFF2-40B4-BE49-F238E27FC236}">
                    <a16:creationId xmlns:a16="http://schemas.microsoft.com/office/drawing/2014/main" id="{E7C124A0-B7FA-4E0E-B2D8-4B94DA71A9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472732F5-481D-497F-B43E-F6B0551A2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47"/>
          <a:stretch/>
        </p:blipFill>
        <p:spPr>
          <a:xfrm>
            <a:off x="379390" y="321809"/>
            <a:ext cx="1139668" cy="863140"/>
          </a:xfrm>
          <a:prstGeom prst="rect">
            <a:avLst/>
          </a:prstGeom>
        </p:spPr>
      </p:pic>
      <p:sp>
        <p:nvSpPr>
          <p:cNvPr id="58" name="Titre 1">
            <a:extLst>
              <a:ext uri="{FF2B5EF4-FFF2-40B4-BE49-F238E27FC236}">
                <a16:creationId xmlns:a16="http://schemas.microsoft.com/office/drawing/2014/main" id="{0101A97B-379A-4342-ADFE-84B69F3DBF55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PC USB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6B71B871-06E1-4BF8-83A5-833224A60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15" y="2333644"/>
            <a:ext cx="1430655" cy="567955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C7964C0F-3D14-4675-8AF1-2CE06029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0C7E65-AC1E-48E3-BC89-E3E337C6E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9780" y="1901402"/>
            <a:ext cx="3496063" cy="3883160"/>
          </a:xfrm>
          <a:prstGeom prst="rect">
            <a:avLst/>
          </a:prstGeom>
        </p:spPr>
      </p:pic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655367" y="6356350"/>
            <a:ext cx="529809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5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4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5" name="Freeform: Shape 6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7" name="Rectangle 7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8" name="Freeform: Shape 76">
            <a:extLst>
              <a:ext uri="{FF2B5EF4-FFF2-40B4-BE49-F238E27FC236}">
                <a16:creationId xmlns:a16="http://schemas.microsoft.com/office/drawing/2014/main" id="{CBCE96F0-24EE-4BAB-8C00-893EC17142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1" name="Freeform: Shape 86">
            <a:extLst>
              <a:ext uri="{FF2B5EF4-FFF2-40B4-BE49-F238E27FC236}">
                <a16:creationId xmlns:a16="http://schemas.microsoft.com/office/drawing/2014/main" id="{ED444C4E-6A11-4761-8A29-4B2A057811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2" name="Group 88">
            <a:extLst>
              <a:ext uri="{FF2B5EF4-FFF2-40B4-BE49-F238E27FC236}">
                <a16:creationId xmlns:a16="http://schemas.microsoft.com/office/drawing/2014/main" id="{BF47D306-4FD8-4CAD-82D2-FD4C900AD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BEF343-715B-4B19-9862-2734A1FCD1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EFB171-510F-4499-9CD0-BC5ACC405A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A2759B-0AF5-4E2E-82AA-813216C89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Graphic 12">
              <a:extLst>
                <a:ext uri="{FF2B5EF4-FFF2-40B4-BE49-F238E27FC236}">
                  <a16:creationId xmlns:a16="http://schemas.microsoft.com/office/drawing/2014/main" id="{8366DE17-B6DB-4AF0-9B4C-75A8EFB36E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15">
              <a:extLst>
                <a:ext uri="{FF2B5EF4-FFF2-40B4-BE49-F238E27FC236}">
                  <a16:creationId xmlns:a16="http://schemas.microsoft.com/office/drawing/2014/main" id="{AA09F465-4405-48C1-97F4-AA4773F954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A2C1BD7E-5FA9-494F-8D3D-6844C3A33F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5BE1E-CAFB-4EFD-944A-39897624F1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BCEE6FB9-CD69-4E70-BB4E-5280514F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r="36476" b="42462"/>
          <a:stretch/>
        </p:blipFill>
        <p:spPr>
          <a:xfrm>
            <a:off x="371185" y="374330"/>
            <a:ext cx="1123546" cy="812350"/>
          </a:xfrm>
          <a:prstGeom prst="rect">
            <a:avLst/>
          </a:prstGeom>
        </p:spPr>
      </p:pic>
      <p:pic>
        <p:nvPicPr>
          <p:cNvPr id="183" name="Image 182">
            <a:extLst>
              <a:ext uri="{FF2B5EF4-FFF2-40B4-BE49-F238E27FC236}">
                <a16:creationId xmlns:a16="http://schemas.microsoft.com/office/drawing/2014/main" id="{F92B56B1-9552-4FEC-B51F-982F6806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5" y="3068017"/>
            <a:ext cx="1430655" cy="567955"/>
          </a:xfrm>
          <a:prstGeom prst="rect">
            <a:avLst/>
          </a:prstGeom>
        </p:spPr>
      </p:pic>
      <p:sp>
        <p:nvSpPr>
          <p:cNvPr id="184" name="Titre 1">
            <a:extLst>
              <a:ext uri="{FF2B5EF4-FFF2-40B4-BE49-F238E27FC236}">
                <a16:creationId xmlns:a16="http://schemas.microsoft.com/office/drawing/2014/main" id="{BF7266C6-047C-458A-AE58-686F67AF961E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micro USB</a:t>
            </a:r>
          </a:p>
        </p:txBody>
      </p:sp>
      <p:pic>
        <p:nvPicPr>
          <p:cNvPr id="185" name="Image 184">
            <a:extLst>
              <a:ext uri="{FF2B5EF4-FFF2-40B4-BE49-F238E27FC236}">
                <a16:creationId xmlns:a16="http://schemas.microsoft.com/office/drawing/2014/main" id="{9D8A76BE-4069-4391-9F90-201CBBD22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73504" b="26666"/>
          <a:stretch/>
        </p:blipFill>
        <p:spPr>
          <a:xfrm>
            <a:off x="4309721" y="1577247"/>
            <a:ext cx="2624222" cy="431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: Shape 7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6" name="Group 7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7" name="Freeform: Shape 7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58" name="Freeform: Shape 8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9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 useBgFill="1">
        <p:nvSpPr>
          <p:cNvPr id="361" name="Rectangle 9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reeform: Shape 97">
            <a:extLst>
              <a:ext uri="{FF2B5EF4-FFF2-40B4-BE49-F238E27FC236}">
                <a16:creationId xmlns:a16="http://schemas.microsoft.com/office/drawing/2014/main" id="{0C147919-C87A-403A-AC24-CA39D2BCE5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152" y="-945150"/>
            <a:ext cx="1315541" cy="3205843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3" name="Graphic 78">
            <a:extLst>
              <a:ext uri="{FF2B5EF4-FFF2-40B4-BE49-F238E27FC236}">
                <a16:creationId xmlns:a16="http://schemas.microsoft.com/office/drawing/2014/main" id="{4B3D6101-D5EE-45DC-8706-F9B108885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9697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1" name="Graphic 78">
              <a:extLst>
                <a:ext uri="{FF2B5EF4-FFF2-40B4-BE49-F238E27FC236}">
                  <a16:creationId xmlns:a16="http://schemas.microsoft.com/office/drawing/2014/main" id="{832CBDD0-B87C-4970-B2A7-FFFD6D26C1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364" name="Graphic 78">
              <a:extLst>
                <a:ext uri="{FF2B5EF4-FFF2-40B4-BE49-F238E27FC236}">
                  <a16:creationId xmlns:a16="http://schemas.microsoft.com/office/drawing/2014/main" id="{55A7B42D-7C6F-4B18-99C0-19CE15EBE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7784B97-59E3-4231-8D2D-693C652D81E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AB02D7A6-3A01-442C-9FC4-CAC4E9061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E0010192-C718-45FF-9A87-29EB5D58E1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65" name="Graphic 78">
                <a:extLst>
                  <a:ext uri="{FF2B5EF4-FFF2-40B4-BE49-F238E27FC236}">
                    <a16:creationId xmlns:a16="http://schemas.microsoft.com/office/drawing/2014/main" id="{04DD3A35-AF24-4806-B3D6-F5957085E9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>
        <p:nvSpPr>
          <p:cNvPr id="366" name="Freeform: Shape 107">
            <a:extLst>
              <a:ext uri="{FF2B5EF4-FFF2-40B4-BE49-F238E27FC236}">
                <a16:creationId xmlns:a16="http://schemas.microsoft.com/office/drawing/2014/main" id="{58246221-44FF-4718-9ACD-D3FC9D5DB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7" name="Group 109">
            <a:extLst>
              <a:ext uri="{FF2B5EF4-FFF2-40B4-BE49-F238E27FC236}">
                <a16:creationId xmlns:a16="http://schemas.microsoft.com/office/drawing/2014/main" id="{FA557398-F949-4133-8B80-0DEE64C0B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037D70-E018-4790-A7D3-72B39BB61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40752A-38F5-48A7-AB80-64CC505F02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B136588-6327-46A4-B823-1ACCE9F23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4" name="Graphic 12">
              <a:extLst>
                <a:ext uri="{FF2B5EF4-FFF2-40B4-BE49-F238E27FC236}">
                  <a16:creationId xmlns:a16="http://schemas.microsoft.com/office/drawing/2014/main" id="{5776E254-D3DD-4992-9085-92BB3405C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115" name="Graphic 15">
              <a:extLst>
                <a:ext uri="{FF2B5EF4-FFF2-40B4-BE49-F238E27FC236}">
                  <a16:creationId xmlns:a16="http://schemas.microsoft.com/office/drawing/2014/main" id="{D2434460-8BB8-4B7B-9919-615EAFB32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368" name="Graphic 15">
              <a:extLst>
                <a:ext uri="{FF2B5EF4-FFF2-40B4-BE49-F238E27FC236}">
                  <a16:creationId xmlns:a16="http://schemas.microsoft.com/office/drawing/2014/main" id="{B390352D-88A1-4F79-B475-5CFD8120D0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369" name="Freeform: Shape 116">
              <a:extLst>
                <a:ext uri="{FF2B5EF4-FFF2-40B4-BE49-F238E27FC236}">
                  <a16:creationId xmlns:a16="http://schemas.microsoft.com/office/drawing/2014/main" id="{4BE6644B-32A7-45A6-8922-BA1FE8C23A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AD81C0C3-255E-4DFC-BA9E-3AE7D39C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74265" y="400066"/>
            <a:ext cx="2500789" cy="15904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E1DE8D-2902-4EF2-A8FE-B18BD841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4768834"/>
            <a:ext cx="3042023" cy="2124358"/>
          </a:xfrm>
          <a:prstGeom prst="rect">
            <a:avLst/>
          </a:prstGeom>
        </p:spPr>
      </p:pic>
      <p:pic>
        <p:nvPicPr>
          <p:cNvPr id="307" name="Image 306">
            <a:extLst>
              <a:ext uri="{FF2B5EF4-FFF2-40B4-BE49-F238E27FC236}">
                <a16:creationId xmlns:a16="http://schemas.microsoft.com/office/drawing/2014/main" id="{F66861CB-16F7-4105-BAFA-7F75CF91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73" y="-85819"/>
            <a:ext cx="3319206" cy="23179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FF3205-4020-4978-81A9-9DB24F16E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80" y="2395938"/>
            <a:ext cx="7456833" cy="248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1" name="Image 370">
            <a:extLst>
              <a:ext uri="{FF2B5EF4-FFF2-40B4-BE49-F238E27FC236}">
                <a16:creationId xmlns:a16="http://schemas.microsoft.com/office/drawing/2014/main" id="{4A4492BE-951C-4206-A4A5-EA6B605E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2" y="3070244"/>
            <a:ext cx="1430655" cy="567955"/>
          </a:xfrm>
          <a:prstGeom prst="rect">
            <a:avLst/>
          </a:prstGeom>
        </p:spPr>
      </p:pic>
      <p:pic>
        <p:nvPicPr>
          <p:cNvPr id="372" name="Image 371">
            <a:extLst>
              <a:ext uri="{FF2B5EF4-FFF2-40B4-BE49-F238E27FC236}">
                <a16:creationId xmlns:a16="http://schemas.microsoft.com/office/drawing/2014/main" id="{90502E1C-1F00-4A53-836D-6D0F7D9E06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175" t="4320" r="904" b="42100"/>
          <a:stretch/>
        </p:blipFill>
        <p:spPr>
          <a:xfrm>
            <a:off x="427724" y="385233"/>
            <a:ext cx="1067007" cy="810063"/>
          </a:xfrm>
          <a:prstGeom prst="rect">
            <a:avLst/>
          </a:prstGeom>
        </p:spPr>
      </p:pic>
      <p:sp>
        <p:nvSpPr>
          <p:cNvPr id="373" name="Titre 1">
            <a:extLst>
              <a:ext uri="{FF2B5EF4-FFF2-40B4-BE49-F238E27FC236}">
                <a16:creationId xmlns:a16="http://schemas.microsoft.com/office/drawing/2014/main" id="{B3A794D9-A814-4033-8C82-B5F4C8824796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/>
              <a:t>Filtrage 5V</a:t>
            </a:r>
          </a:p>
        </p:txBody>
      </p:sp>
      <p:pic>
        <p:nvPicPr>
          <p:cNvPr id="374" name="Image 373">
            <a:extLst>
              <a:ext uri="{FF2B5EF4-FFF2-40B4-BE49-F238E27FC236}">
                <a16:creationId xmlns:a16="http://schemas.microsoft.com/office/drawing/2014/main" id="{387F4BB8-BBF4-48D6-A3A2-C5C81A30E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3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3" name="Freeform: Shape 43">
            <a:extLst>
              <a:ext uri="{FF2B5EF4-FFF2-40B4-BE49-F238E27FC236}">
                <a16:creationId xmlns:a16="http://schemas.microsoft.com/office/drawing/2014/main" id="{808D4A0C-A317-468C-ABC7-9713599D8A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100515"/>
            <a:ext cx="5486401" cy="175748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4" name="Group 45">
            <a:extLst>
              <a:ext uri="{FF2B5EF4-FFF2-40B4-BE49-F238E27FC236}">
                <a16:creationId xmlns:a16="http://schemas.microsoft.com/office/drawing/2014/main" id="{66D15788-48EC-465C-BB15-0E2B97EE0D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364" y="479966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CD05F5-33B9-4797-9B70-3606E7518F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77568428-5E56-452D-92CF-4FEBA58E08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ADF9CDED-1081-4C5D-B9D8-E4FFA1F2A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7" name="Graphic 12">
              <a:extLst>
                <a:ext uri="{FF2B5EF4-FFF2-40B4-BE49-F238E27FC236}">
                  <a16:creationId xmlns:a16="http://schemas.microsoft.com/office/drawing/2014/main" id="{3CC9677D-E092-475D-8E7E-C43C89DDA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5AC9D903-294F-42DE-B314-62EA405CB2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5">
              <a:extLst>
                <a:ext uri="{FF2B5EF4-FFF2-40B4-BE49-F238E27FC236}">
                  <a16:creationId xmlns:a16="http://schemas.microsoft.com/office/drawing/2014/main" id="{BC6A8352-AF17-4A33-BC11-6D8E09184B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52">
              <a:extLst>
                <a:ext uri="{FF2B5EF4-FFF2-40B4-BE49-F238E27FC236}">
                  <a16:creationId xmlns:a16="http://schemas.microsoft.com/office/drawing/2014/main" id="{3427F3A2-6126-4803-9D2F-46C1F5F2BB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BFB793B-BD55-46E0-8D7F-2BAC12116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4" t="34036" r="8292" b="23674"/>
          <a:stretch/>
        </p:blipFill>
        <p:spPr>
          <a:xfrm>
            <a:off x="426639" y="408778"/>
            <a:ext cx="1061682" cy="78022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229181-8D8E-4E13-ACF5-DBDAAABE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01" y="533388"/>
            <a:ext cx="1430655" cy="5679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4A06DFE-E7B6-4CCE-9917-627748B0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104797"/>
            <a:ext cx="5197862" cy="27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Titre 1">
            <a:extLst>
              <a:ext uri="{FF2B5EF4-FFF2-40B4-BE49-F238E27FC236}">
                <a16:creationId xmlns:a16="http://schemas.microsoft.com/office/drawing/2014/main" id="{4EDF26F6-03A3-403E-B9FA-4E23BD5C15A8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5090627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/>
              <a:t>LDO 5V to 3.3V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3A935BBD-C94C-4379-B027-4CAE21937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93901204-3341-43E4-823E-F4DC865E1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22" y="2148670"/>
            <a:ext cx="3612553" cy="261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4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4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F22BA4-FBBB-4999-90AE-11D274457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9831176" y="-854066"/>
            <a:ext cx="1506757" cy="3214891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95BC6E-9037-4C8E-B4E0-64BC19E0C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141483" y="838663"/>
            <a:ext cx="886141" cy="802496"/>
            <a:chOff x="10948005" y="3272152"/>
            <a:chExt cx="868640" cy="78664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6D91837-4E86-47B4-8CFF-865EF1E26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A3631A3-CCEF-4A65-B714-1AEBED7CE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3D2CA8-137B-4F8F-90AE-C461FCE7C5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7FFA5062-E9C2-4F21-97C5-042F0622C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DCD0A22B-E253-4578-96AA-33464FF358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15374F84-B658-419C-9408-5FF5660BE5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D6BA501-5271-4B3D-84B0-3319F54D8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192A8C9B-B952-4283-92EA-186D3C0A0C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368" y="251140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9" name="Graphic 78">
              <a:extLst>
                <a:ext uri="{FF2B5EF4-FFF2-40B4-BE49-F238E27FC236}">
                  <a16:creationId xmlns:a16="http://schemas.microsoft.com/office/drawing/2014/main" id="{97416470-DE32-4F13-ADE9-729DB34A36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0" name="Graphic 78">
              <a:extLst>
                <a:ext uri="{FF2B5EF4-FFF2-40B4-BE49-F238E27FC236}">
                  <a16:creationId xmlns:a16="http://schemas.microsoft.com/office/drawing/2014/main" id="{A6E83D40-832A-4184-819F-B68566ACB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C9A75209-49C4-4DA3-AA18-5482E0EA2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B47541A4-5D72-4443-8B9F-858F7E88C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6581D910-D40E-4356-86D1-963FFE999A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E7C124A0-B7FA-4E0E-B2D8-4B94DA71A9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BB46CEF-F96B-405F-88F9-1A99D8A9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" t="5229" r="3451" b="3245"/>
          <a:stretch/>
        </p:blipFill>
        <p:spPr>
          <a:xfrm>
            <a:off x="423171" y="432401"/>
            <a:ext cx="1079219" cy="808619"/>
          </a:xfrm>
          <a:prstGeom prst="rect">
            <a:avLst/>
          </a:prstGeom>
        </p:spPr>
      </p:pic>
      <p:sp>
        <p:nvSpPr>
          <p:cNvPr id="58" name="Titre 1">
            <a:extLst>
              <a:ext uri="{FF2B5EF4-FFF2-40B4-BE49-F238E27FC236}">
                <a16:creationId xmlns:a16="http://schemas.microsoft.com/office/drawing/2014/main" id="{02307F8F-949F-46FB-A5A1-A4A69B58EB52}"/>
              </a:ext>
            </a:extLst>
          </p:cNvPr>
          <p:cNvSpPr txBox="1">
            <a:spLocks/>
          </p:cNvSpPr>
          <p:nvPr/>
        </p:nvSpPr>
        <p:spPr>
          <a:xfrm>
            <a:off x="2052823" y="258107"/>
            <a:ext cx="8890753" cy="85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400" b="1" i="0" dirty="0"/>
              <a:t>Convertisseur USB to UART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1E4FE565-A4C1-4836-8A91-D3130782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23" y="1002670"/>
            <a:ext cx="1543407" cy="481730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CEF98251-F109-44C3-B18E-0E00DB10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33" y="2327867"/>
            <a:ext cx="1430655" cy="567955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C76C909C-6A57-422B-A117-B07FD132C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7" y="2099665"/>
            <a:ext cx="3652717" cy="370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FDD760-1AAE-4FEE-924D-F30C1AA31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27" y="2099665"/>
            <a:ext cx="6335667" cy="3710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caVTI">
  <a:themeElements>
    <a:clrScheme name="Personnalisé 18">
      <a:dk1>
        <a:srgbClr val="617F85"/>
      </a:dk1>
      <a:lt1>
        <a:srgbClr val="FFFFFF"/>
      </a:lt1>
      <a:dk2>
        <a:srgbClr val="617F85"/>
      </a:dk2>
      <a:lt2>
        <a:srgbClr val="E8E3E2"/>
      </a:lt2>
      <a:accent1>
        <a:srgbClr val="3181B2"/>
      </a:accent1>
      <a:accent2>
        <a:srgbClr val="3181B2"/>
      </a:accent2>
      <a:accent3>
        <a:srgbClr val="3181B2"/>
      </a:accent3>
      <a:accent4>
        <a:srgbClr val="70F14E"/>
      </a:accent4>
      <a:accent5>
        <a:srgbClr val="70F14E"/>
      </a:accent5>
      <a:accent6>
        <a:srgbClr val="70F14E"/>
      </a:accent6>
      <a:hlink>
        <a:srgbClr val="559030"/>
      </a:hlink>
      <a:folHlink>
        <a:srgbClr val="7F7F7F"/>
      </a:folHlink>
    </a:clrScheme>
    <a:fontScheme name="Personnalisé 2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168</Words>
  <Application>Microsoft Office PowerPoint</Application>
  <PresentationFormat>Grand écran</PresentationFormat>
  <Paragraphs>103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Avenir Next LT Pro Light</vt:lpstr>
      <vt:lpstr>Calibri</vt:lpstr>
      <vt:lpstr>Poppins</vt:lpstr>
      <vt:lpstr>RocaVTI</vt:lpstr>
      <vt:lpstr>Projet n°2126   Affichage Matriciel</vt:lpstr>
      <vt:lpstr>Table des matières</vt:lpstr>
      <vt:lpstr>Présentation PowerPoint</vt:lpstr>
      <vt:lpstr>Main 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Questions 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Ricardo Rodrigues Crespo</cp:lastModifiedBy>
  <cp:revision>20</cp:revision>
  <dcterms:created xsi:type="dcterms:W3CDTF">2022-01-29T15:33:44Z</dcterms:created>
  <dcterms:modified xsi:type="dcterms:W3CDTF">2022-02-02T13:41:53Z</dcterms:modified>
</cp:coreProperties>
</file>